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7" r:id="rId13"/>
    <p:sldId id="274" r:id="rId14"/>
    <p:sldId id="275" r:id="rId15"/>
    <p:sldId id="276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58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330" r:id="rId35"/>
    <p:sldId id="331" r:id="rId36"/>
    <p:sldId id="332" r:id="rId37"/>
    <p:sldId id="333" r:id="rId38"/>
    <p:sldId id="329" r:id="rId39"/>
    <p:sldId id="335" r:id="rId40"/>
    <p:sldId id="336" r:id="rId41"/>
    <p:sldId id="337" r:id="rId42"/>
    <p:sldId id="334" r:id="rId43"/>
    <p:sldId id="316" r:id="rId44"/>
    <p:sldId id="298" r:id="rId45"/>
    <p:sldId id="299" r:id="rId46"/>
    <p:sldId id="297" r:id="rId47"/>
    <p:sldId id="295" r:id="rId48"/>
    <p:sldId id="315" r:id="rId49"/>
    <p:sldId id="317" r:id="rId50"/>
    <p:sldId id="319" r:id="rId51"/>
    <p:sldId id="320" r:id="rId52"/>
    <p:sldId id="321" r:id="rId53"/>
    <p:sldId id="318" r:id="rId54"/>
    <p:sldId id="322" r:id="rId55"/>
    <p:sldId id="323" r:id="rId56"/>
    <p:sldId id="324" r:id="rId57"/>
    <p:sldId id="325" r:id="rId58"/>
    <p:sldId id="326" r:id="rId59"/>
    <p:sldId id="296" r:id="rId60"/>
    <p:sldId id="302" r:id="rId61"/>
    <p:sldId id="301" r:id="rId62"/>
    <p:sldId id="328" r:id="rId63"/>
    <p:sldId id="327" r:id="rId64"/>
    <p:sldId id="303" r:id="rId65"/>
    <p:sldId id="304" r:id="rId66"/>
    <p:sldId id="305" r:id="rId67"/>
    <p:sldId id="306" r:id="rId68"/>
    <p:sldId id="307" r:id="rId69"/>
    <p:sldId id="308" r:id="rId70"/>
    <p:sldId id="309" r:id="rId71"/>
    <p:sldId id="310" r:id="rId72"/>
    <p:sldId id="311" r:id="rId73"/>
    <p:sldId id="312" r:id="rId74"/>
    <p:sldId id="313" r:id="rId75"/>
    <p:sldId id="314" r:id="rId76"/>
    <p:sldId id="300" r:id="rId77"/>
    <p:sldId id="259" r:id="rId7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14" autoAdjust="0"/>
    <p:restoredTop sz="94660"/>
  </p:normalViewPr>
  <p:slideViewPr>
    <p:cSldViewPr snapToGrid="0">
      <p:cViewPr varScale="1">
        <p:scale>
          <a:sx n="73" d="100"/>
          <a:sy n="73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3AA69D-4B91-47BB-AA87-4D261CC6A8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45CF72A-1E34-4669-A701-102A40197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C8713AC-9BF9-43EB-AA7E-857ACBD48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69C00-98D3-4B40-9705-085DF705E924}" type="datetimeFigureOut">
              <a:rPr lang="es-CO" smtClean="0"/>
              <a:t>23/06/2020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E6C71B-9343-4BD2-803A-3F5E867CD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FEBB85-D43A-4974-8082-9F91C1C9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201EA-C18A-4A8B-A20D-2A1BED37387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9462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78E20C-12A1-4925-9569-4E4FBAAB2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AB468EC-CB2D-42DA-A34A-FC509A3676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875FB2-9EC0-4450-8779-0A42E6FC9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69C00-98D3-4B40-9705-085DF705E924}" type="datetimeFigureOut">
              <a:rPr lang="es-CO" smtClean="0"/>
              <a:t>23/06/2020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88EC025-F67B-4162-BDAF-FA771B969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73F190-51ED-492D-AA7E-41FE0C05E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201EA-C18A-4A8B-A20D-2A1BED37387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72483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E4A03EA-3B40-4FFD-865F-457F3C0FA7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E5EB089-A9D1-4C13-B487-3651418708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D5BBB7-5A54-44D5-BB0C-6EA4A87D0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69C00-98D3-4B40-9705-085DF705E924}" type="datetimeFigureOut">
              <a:rPr lang="es-CO" smtClean="0"/>
              <a:t>23/06/2020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EEF154-2F4A-49BB-905B-8CDBE95B1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EC6A3F-F0A9-4C51-9482-CBA3539B2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201EA-C18A-4A8B-A20D-2A1BED37387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3643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3709DC-9026-486F-B27F-870E49D80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329EC8-697C-487E-A090-37260BA47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267E1D8-A154-474E-8F02-AA69A9E84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69C00-98D3-4B40-9705-085DF705E924}" type="datetimeFigureOut">
              <a:rPr lang="es-CO" smtClean="0"/>
              <a:t>23/06/2020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0D94D80-BE14-4240-908D-4DDEEC086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FFFD2D1-EF6A-488E-BC98-452087564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201EA-C18A-4A8B-A20D-2A1BED37387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79324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9CCC7-7F98-49F7-84F2-A828775E4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4872323-D045-4829-9E20-06F1F5CE1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55F5C67-99EC-494F-8406-6BEFD216B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69C00-98D3-4B40-9705-085DF705E924}" type="datetimeFigureOut">
              <a:rPr lang="es-CO" smtClean="0"/>
              <a:t>23/06/2020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EBCA22-FC4D-4BA2-90D0-927E5D4CE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05EC45-ED37-4121-B3CE-98631CD2B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201EA-C18A-4A8B-A20D-2A1BED37387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4307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D83F0-97CE-48BE-89DE-6E37C3C04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D81669-C9CF-4B8D-884B-57342AC728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CC37E5C-B763-4AAF-9DBB-43181FD09A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CED483C-DA08-4994-B87E-E30986FD1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69C00-98D3-4B40-9705-085DF705E924}" type="datetimeFigureOut">
              <a:rPr lang="es-CO" smtClean="0"/>
              <a:t>23/06/2020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3ECBFA2-AA1F-4677-8088-4546D4C76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44F265B-57EF-4C28-ACCB-E1B04ECCF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201EA-C18A-4A8B-A20D-2A1BED37387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21574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560F1E-8F38-4D1E-B948-8EBFA5E21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109A75C-9781-444E-A8A3-859A72647F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3C588CA-ED4A-4869-89BE-43318A0982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3ECB203-768C-4493-85E7-66E65FF7A8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B8F15C4-2EFC-483C-9FD5-3EC2DAE902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EAE4E33-D3C2-43F1-8D7C-858233F0F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69C00-98D3-4B40-9705-085DF705E924}" type="datetimeFigureOut">
              <a:rPr lang="es-CO" smtClean="0"/>
              <a:t>23/06/2020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42CEE65-4E7E-48EE-9BE6-99D861C70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288C20-11D7-49BC-AE66-1AB9390A0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201EA-C18A-4A8B-A20D-2A1BED37387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83972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57240B-7AE2-4F98-B180-E72ED252D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0BC977F-5214-48F0-832B-FC6624402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69C00-98D3-4B40-9705-085DF705E924}" type="datetimeFigureOut">
              <a:rPr lang="es-CO" smtClean="0"/>
              <a:t>23/06/2020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B337DAF-9634-411B-9945-1EEB35297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9E4CCB4-CD40-4E56-8012-D5F16D01C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201EA-C18A-4A8B-A20D-2A1BED37387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39052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7F21261-DDCC-48AB-A15B-50FD92364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69C00-98D3-4B40-9705-085DF705E924}" type="datetimeFigureOut">
              <a:rPr lang="es-CO" smtClean="0"/>
              <a:t>23/06/2020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6DA639D-812B-4790-84EC-5D186C1AB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926298-D479-4E3F-AA7E-4507FDB7B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201EA-C18A-4A8B-A20D-2A1BED37387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15365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F499E0-EA90-4563-968B-C5CF6A3BB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FDDC74-A00B-4BD3-AFB5-FD470CF20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27E67FA-FE8B-432F-A05E-77D2E02050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EF2804A-AF18-4EE9-86BC-902A62F31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69C00-98D3-4B40-9705-085DF705E924}" type="datetimeFigureOut">
              <a:rPr lang="es-CO" smtClean="0"/>
              <a:t>23/06/2020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17F702F-CB1A-401F-9A9A-418BC9986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38DC39D-07D5-443D-A888-EAA759A7C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201EA-C18A-4A8B-A20D-2A1BED37387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9888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B351C1-4471-464A-828B-C53B4CB12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4C42FF0-80A1-4288-929B-97921FF065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5F99104-81AF-40C9-8867-D50449DAD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17C077-1BA4-4411-A52B-6ACA912EF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69C00-98D3-4B40-9705-085DF705E924}" type="datetimeFigureOut">
              <a:rPr lang="es-CO" smtClean="0"/>
              <a:t>23/06/2020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DAC7906-52A4-4602-9202-8C0F065A9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26ECF48-AE46-46DC-A8AA-6EF6862F9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201EA-C18A-4A8B-A20D-2A1BED37387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98586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585AA25-3C32-4503-9E19-6466521C0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BA0CAC9-CF09-44B4-B42E-D829DB706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6633B7-381C-426D-82AF-3BFDB2AC9D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D69C00-98D3-4B40-9705-085DF705E924}" type="datetimeFigureOut">
              <a:rPr lang="es-CO" smtClean="0"/>
              <a:t>23/06/2020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8334317-CFBE-4EDB-B22A-4BA64C9A0F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F7B636-D34C-4C64-BB46-06B3CB301F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201EA-C18A-4A8B-A20D-2A1BED37387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852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7" Type="http://schemas.openxmlformats.org/officeDocument/2006/relationships/image" Target="../media/image3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4.png"/><Relationship Id="rId4" Type="http://schemas.openxmlformats.org/officeDocument/2006/relationships/image" Target="../media/image1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7" Type="http://schemas.openxmlformats.org/officeDocument/2006/relationships/image" Target="../media/image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4.png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7" Type="http://schemas.openxmlformats.org/officeDocument/2006/relationships/image" Target="../media/image4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4.png"/><Relationship Id="rId4" Type="http://schemas.openxmlformats.org/officeDocument/2006/relationships/image" Target="../media/image1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8.jpg"/><Relationship Id="rId7" Type="http://schemas.openxmlformats.org/officeDocument/2006/relationships/image" Target="../media/image4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4.png"/><Relationship Id="rId4" Type="http://schemas.openxmlformats.org/officeDocument/2006/relationships/image" Target="../media/image1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21E904-99A2-42A7-87D2-DD34129E7D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0057" y="3170104"/>
            <a:ext cx="9144000" cy="2387600"/>
          </a:xfrm>
        </p:spPr>
        <p:txBody>
          <a:bodyPr/>
          <a:lstStyle/>
          <a:p>
            <a:pPr algn="l"/>
            <a:r>
              <a:rPr lang="es-ES" b="1" dirty="0"/>
              <a:t>Testing Manual SchoolTime</a:t>
            </a:r>
            <a:endParaRPr lang="es-CO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619D6D-0478-49D8-A05F-32A721B66A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452" y="5557705"/>
            <a:ext cx="9144000" cy="1126430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s-ES" sz="1600" b="1" dirty="0"/>
              <a:t>Deyli Johana Marín Corrales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s-CO" sz="1600" b="1" dirty="0"/>
              <a:t>Cristian Alejandro Restrepo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s-CO" sz="1600" b="1" dirty="0"/>
              <a:t>Janus Álvarez López</a:t>
            </a:r>
          </a:p>
        </p:txBody>
      </p:sp>
    </p:spTree>
    <p:extLst>
      <p:ext uri="{BB962C8B-B14F-4D97-AF65-F5344CB8AC3E}">
        <p14:creationId xmlns:p14="http://schemas.microsoft.com/office/powerpoint/2010/main" val="1768143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45BF527-60F0-46A3-9EF1-E1CFE8A0C5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75"/>
          <a:stretch/>
        </p:blipFill>
        <p:spPr>
          <a:xfrm>
            <a:off x="0" y="-8038"/>
            <a:ext cx="12192000" cy="6866038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EA2308FA-61AB-4C8E-AF2C-AD0D3C212213}"/>
              </a:ext>
            </a:extLst>
          </p:cNvPr>
          <p:cNvSpPr/>
          <p:nvPr/>
        </p:nvSpPr>
        <p:spPr>
          <a:xfrm>
            <a:off x="8586981" y="-8038"/>
            <a:ext cx="3605019" cy="68660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97DDAFA-F05D-4DF7-A337-A45F79D89C1F}"/>
              </a:ext>
            </a:extLst>
          </p:cNvPr>
          <p:cNvSpPr txBox="1"/>
          <p:nvPr/>
        </p:nvSpPr>
        <p:spPr>
          <a:xfrm>
            <a:off x="9003861" y="1058258"/>
            <a:ext cx="2973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Iniciar sesión con un usuario incorrecto</a:t>
            </a:r>
            <a:endParaRPr lang="es-CO" sz="24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4E2E5C0-D869-45FB-A73B-6BA8DB44F125}"/>
              </a:ext>
            </a:extLst>
          </p:cNvPr>
          <p:cNvSpPr txBox="1"/>
          <p:nvPr/>
        </p:nvSpPr>
        <p:spPr>
          <a:xfrm>
            <a:off x="8826559" y="377372"/>
            <a:ext cx="2613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Prueba 3</a:t>
            </a:r>
            <a:endParaRPr lang="es-CO" sz="3200" b="1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828C4AA-8016-465B-B8BC-01A5058799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26" b="62818"/>
          <a:stretch/>
        </p:blipFill>
        <p:spPr>
          <a:xfrm>
            <a:off x="8322428" y="2113689"/>
            <a:ext cx="1470586" cy="149918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6C744FA4-2F78-4146-A06A-DE00DDA12C78}"/>
              </a:ext>
            </a:extLst>
          </p:cNvPr>
          <p:cNvSpPr txBox="1"/>
          <p:nvPr/>
        </p:nvSpPr>
        <p:spPr>
          <a:xfrm>
            <a:off x="9635762" y="2801516"/>
            <a:ext cx="2359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+mj-lt"/>
              </a:rPr>
              <a:t>Clic en “Inicia Sesión”</a:t>
            </a:r>
            <a:endParaRPr lang="es-CO" sz="2000" b="1" dirty="0">
              <a:latin typeface="+mj-lt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CCCB023-8C8C-45F7-BFDC-E6D0480223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7" t="778" r="34799" b="62040"/>
          <a:stretch/>
        </p:blipFill>
        <p:spPr>
          <a:xfrm>
            <a:off x="8268568" y="3289161"/>
            <a:ext cx="1470586" cy="149918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C835B03D-7FED-4D71-8C16-00C0E8DA5545}"/>
              </a:ext>
            </a:extLst>
          </p:cNvPr>
          <p:cNvSpPr txBox="1"/>
          <p:nvPr/>
        </p:nvSpPr>
        <p:spPr>
          <a:xfrm>
            <a:off x="9635762" y="3807562"/>
            <a:ext cx="24465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Ingresar Usuario incorrecto y contraseña correcta</a:t>
            </a:r>
            <a:endParaRPr lang="es-CO" sz="2000" b="1" dirty="0">
              <a:latin typeface="+mj-lt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10C58CAE-6AFE-4D54-AC82-FAC15F0E72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51" t="2595" r="1475" b="60223"/>
          <a:stretch/>
        </p:blipFill>
        <p:spPr>
          <a:xfrm>
            <a:off x="8376079" y="4464633"/>
            <a:ext cx="1470586" cy="1499180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8A4528FF-7AF9-4E69-9680-355DAD7446CE}"/>
              </a:ext>
            </a:extLst>
          </p:cNvPr>
          <p:cNvSpPr txBox="1"/>
          <p:nvPr/>
        </p:nvSpPr>
        <p:spPr>
          <a:xfrm>
            <a:off x="9635762" y="5057984"/>
            <a:ext cx="2446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+mj-lt"/>
              </a:rPr>
              <a:t>Clic en “Iniciar Sesión”</a:t>
            </a:r>
            <a:endParaRPr lang="es-CO" sz="2000" b="1" dirty="0">
              <a:latin typeface="+mj-lt"/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67776C34-F81F-4F96-9087-97FD7C41D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478" y="5324478"/>
            <a:ext cx="224969" cy="29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697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1876869-9543-483B-99A2-027AABAB5A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75"/>
          <a:stretch/>
        </p:blipFill>
        <p:spPr>
          <a:xfrm>
            <a:off x="0" y="-8038"/>
            <a:ext cx="12192000" cy="6866038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EA2308FA-61AB-4C8E-AF2C-AD0D3C212213}"/>
              </a:ext>
            </a:extLst>
          </p:cNvPr>
          <p:cNvSpPr/>
          <p:nvPr/>
        </p:nvSpPr>
        <p:spPr>
          <a:xfrm>
            <a:off x="8586981" y="-8038"/>
            <a:ext cx="3605019" cy="68660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97DDAFA-F05D-4DF7-A337-A45F79D89C1F}"/>
              </a:ext>
            </a:extLst>
          </p:cNvPr>
          <p:cNvSpPr txBox="1"/>
          <p:nvPr/>
        </p:nvSpPr>
        <p:spPr>
          <a:xfrm>
            <a:off x="9003861" y="1058258"/>
            <a:ext cx="2838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Iniciar Sesión con un usuario incorrecto</a:t>
            </a:r>
            <a:endParaRPr lang="es-CO" sz="24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4E2E5C0-D869-45FB-A73B-6BA8DB44F125}"/>
              </a:ext>
            </a:extLst>
          </p:cNvPr>
          <p:cNvSpPr txBox="1"/>
          <p:nvPr/>
        </p:nvSpPr>
        <p:spPr>
          <a:xfrm>
            <a:off x="8826559" y="377372"/>
            <a:ext cx="2613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Prueba 3</a:t>
            </a:r>
            <a:endParaRPr lang="es-CO" sz="3200" b="1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514B7DD-971A-47F4-A254-4BD428C53F69}"/>
              </a:ext>
            </a:extLst>
          </p:cNvPr>
          <p:cNvSpPr txBox="1"/>
          <p:nvPr/>
        </p:nvSpPr>
        <p:spPr>
          <a:xfrm>
            <a:off x="9554234" y="4121790"/>
            <a:ext cx="24229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Muestra alerta “Usuario o contraseña incorrectos”</a:t>
            </a:r>
            <a:endParaRPr lang="es-CO" sz="2000" b="1" dirty="0">
              <a:latin typeface="+mj-lt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28E8DCF9-5A77-4F99-A19B-7B46D7DE5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332" y="4015114"/>
            <a:ext cx="732903" cy="73290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E6EE5CBB-EB70-4834-8D6C-EA1C7A85A369}"/>
              </a:ext>
            </a:extLst>
          </p:cNvPr>
          <p:cNvSpPr txBox="1"/>
          <p:nvPr/>
        </p:nvSpPr>
        <p:spPr>
          <a:xfrm>
            <a:off x="9554236" y="2797613"/>
            <a:ext cx="24229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Alerta de Usuario incorrecto. No permite el inicio</a:t>
            </a:r>
            <a:endParaRPr lang="es-CO" sz="2000" b="1" dirty="0">
              <a:latin typeface="+mj-lt"/>
            </a:endParaRP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18E0B679-783E-4FE1-BBC6-E3A1983EF26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331" y="2808166"/>
            <a:ext cx="732903" cy="7329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62C7354-9822-4719-9D41-1B3698B566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" t="33226" r="62582" b="32187"/>
          <a:stretch/>
        </p:blipFill>
        <p:spPr>
          <a:xfrm>
            <a:off x="8452489" y="5137453"/>
            <a:ext cx="1470586" cy="139454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D5B7157-6B24-4ADD-B09F-01DB3CBDCF97}"/>
              </a:ext>
            </a:extLst>
          </p:cNvPr>
          <p:cNvSpPr txBox="1"/>
          <p:nvPr/>
        </p:nvSpPr>
        <p:spPr>
          <a:xfrm>
            <a:off x="9554234" y="5622401"/>
            <a:ext cx="2422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Clic en Aceptar</a:t>
            </a:r>
            <a:endParaRPr lang="es-CO" sz="2000" b="1" dirty="0">
              <a:latin typeface="+mj-lt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F1020228-76D8-4A4F-B52B-83ED072B0B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319" y="2943582"/>
            <a:ext cx="224969" cy="29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26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32255B9-2924-48C8-BDC8-0E640EFAA8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78"/>
          <a:stretch/>
        </p:blipFill>
        <p:spPr>
          <a:xfrm>
            <a:off x="0" y="-3748"/>
            <a:ext cx="12225288" cy="6861748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EA2308FA-61AB-4C8E-AF2C-AD0D3C212213}"/>
              </a:ext>
            </a:extLst>
          </p:cNvPr>
          <p:cNvSpPr/>
          <p:nvPr/>
        </p:nvSpPr>
        <p:spPr>
          <a:xfrm>
            <a:off x="8586981" y="-8038"/>
            <a:ext cx="3605019" cy="68660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97DDAFA-F05D-4DF7-A337-A45F79D89C1F}"/>
              </a:ext>
            </a:extLst>
          </p:cNvPr>
          <p:cNvSpPr txBox="1"/>
          <p:nvPr/>
        </p:nvSpPr>
        <p:spPr>
          <a:xfrm>
            <a:off x="9003861" y="1058258"/>
            <a:ext cx="2838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Iniciar Sesión con un usuario incorrecto</a:t>
            </a:r>
            <a:endParaRPr lang="es-CO" sz="24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4E2E5C0-D869-45FB-A73B-6BA8DB44F125}"/>
              </a:ext>
            </a:extLst>
          </p:cNvPr>
          <p:cNvSpPr txBox="1"/>
          <p:nvPr/>
        </p:nvSpPr>
        <p:spPr>
          <a:xfrm>
            <a:off x="8826559" y="377372"/>
            <a:ext cx="2613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Prueba 3</a:t>
            </a:r>
            <a:endParaRPr lang="es-CO" sz="3200" b="1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62C7354-9822-4719-9D41-1B3698B566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" t="33226" r="62582" b="32187"/>
          <a:stretch/>
        </p:blipFill>
        <p:spPr>
          <a:xfrm>
            <a:off x="8452489" y="2529169"/>
            <a:ext cx="1470586" cy="139454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D5B7157-6B24-4ADD-B09F-01DB3CBDCF97}"/>
              </a:ext>
            </a:extLst>
          </p:cNvPr>
          <p:cNvSpPr txBox="1"/>
          <p:nvPr/>
        </p:nvSpPr>
        <p:spPr>
          <a:xfrm>
            <a:off x="9554234" y="3014117"/>
            <a:ext cx="2422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Clic en Aceptar</a:t>
            </a:r>
            <a:endParaRPr lang="es-CO" sz="2000" b="1" dirty="0">
              <a:latin typeface="+mj-lt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FC2B0D2-E558-44C2-9BDD-F4EE34CB57F8}"/>
              </a:ext>
            </a:extLst>
          </p:cNvPr>
          <p:cNvSpPr txBox="1"/>
          <p:nvPr/>
        </p:nvSpPr>
        <p:spPr>
          <a:xfrm>
            <a:off x="9554234" y="5246050"/>
            <a:ext cx="24229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Vuelve al inicio de sesión con los campos vacíos</a:t>
            </a:r>
            <a:endParaRPr lang="es-CO" sz="2000" b="1" dirty="0">
              <a:latin typeface="+mj-lt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C0A70572-0FAC-4F23-8805-A853193D08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332" y="5139374"/>
            <a:ext cx="732903" cy="73290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DC88F686-F871-45DD-9158-CA105DDCC08B}"/>
              </a:ext>
            </a:extLst>
          </p:cNvPr>
          <p:cNvSpPr txBox="1"/>
          <p:nvPr/>
        </p:nvSpPr>
        <p:spPr>
          <a:xfrm>
            <a:off x="9554236" y="3921873"/>
            <a:ext cx="24229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Pedir los campos hasta que sean correctos</a:t>
            </a:r>
            <a:endParaRPr lang="es-CO" sz="2000" b="1" dirty="0">
              <a:latin typeface="+mj-lt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540FE9AB-8908-4C16-A68C-BB68CC291DE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331" y="3932426"/>
            <a:ext cx="732903" cy="73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628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8C4E27C1-4010-4E57-A7CC-17B086EA4D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15"/>
          <a:stretch/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F0DA6F53-5999-439D-9B87-20943F994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719" y="4515044"/>
            <a:ext cx="224969" cy="291148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EA2308FA-61AB-4C8E-AF2C-AD0D3C212213}"/>
              </a:ext>
            </a:extLst>
          </p:cNvPr>
          <p:cNvSpPr/>
          <p:nvPr/>
        </p:nvSpPr>
        <p:spPr>
          <a:xfrm>
            <a:off x="8586981" y="-8038"/>
            <a:ext cx="3605019" cy="68660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97DDAFA-F05D-4DF7-A337-A45F79D89C1F}"/>
              </a:ext>
            </a:extLst>
          </p:cNvPr>
          <p:cNvSpPr txBox="1"/>
          <p:nvPr/>
        </p:nvSpPr>
        <p:spPr>
          <a:xfrm>
            <a:off x="9003861" y="1058258"/>
            <a:ext cx="2973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Iniciar sesión con una contraseña incorrecta</a:t>
            </a:r>
            <a:endParaRPr lang="es-CO" sz="24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4E2E5C0-D869-45FB-A73B-6BA8DB44F125}"/>
              </a:ext>
            </a:extLst>
          </p:cNvPr>
          <p:cNvSpPr txBox="1"/>
          <p:nvPr/>
        </p:nvSpPr>
        <p:spPr>
          <a:xfrm>
            <a:off x="8826559" y="377372"/>
            <a:ext cx="2613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Prueba 4</a:t>
            </a:r>
            <a:endParaRPr lang="es-CO" sz="3200" b="1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828C4AA-8016-465B-B8BC-01A5058799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26" b="62818"/>
          <a:stretch/>
        </p:blipFill>
        <p:spPr>
          <a:xfrm>
            <a:off x="8322428" y="2113689"/>
            <a:ext cx="1470586" cy="149918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6C744FA4-2F78-4146-A06A-DE00DDA12C78}"/>
              </a:ext>
            </a:extLst>
          </p:cNvPr>
          <p:cNvSpPr txBox="1"/>
          <p:nvPr/>
        </p:nvSpPr>
        <p:spPr>
          <a:xfrm>
            <a:off x="9635762" y="2801516"/>
            <a:ext cx="2359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+mj-lt"/>
              </a:rPr>
              <a:t>Clic en “Inicia Sesión”</a:t>
            </a:r>
            <a:endParaRPr lang="es-CO" sz="2000" b="1" dirty="0">
              <a:latin typeface="+mj-lt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CCCB023-8C8C-45F7-BFDC-E6D0480223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7" t="778" r="34799" b="62040"/>
          <a:stretch/>
        </p:blipFill>
        <p:spPr>
          <a:xfrm>
            <a:off x="8268568" y="3289161"/>
            <a:ext cx="1470586" cy="149918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C835B03D-7FED-4D71-8C16-00C0E8DA5545}"/>
              </a:ext>
            </a:extLst>
          </p:cNvPr>
          <p:cNvSpPr txBox="1"/>
          <p:nvPr/>
        </p:nvSpPr>
        <p:spPr>
          <a:xfrm>
            <a:off x="9635762" y="3807562"/>
            <a:ext cx="24465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Ingresar Usuario correcto y contraseña incorrecta</a:t>
            </a:r>
            <a:endParaRPr lang="es-CO" sz="2000" b="1" dirty="0">
              <a:latin typeface="+mj-lt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10C58CAE-6AFE-4D54-AC82-FAC15F0E72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51" t="2595" r="1475" b="60223"/>
          <a:stretch/>
        </p:blipFill>
        <p:spPr>
          <a:xfrm>
            <a:off x="8376079" y="4464633"/>
            <a:ext cx="1470586" cy="1499180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8A4528FF-7AF9-4E69-9680-355DAD7446CE}"/>
              </a:ext>
            </a:extLst>
          </p:cNvPr>
          <p:cNvSpPr txBox="1"/>
          <p:nvPr/>
        </p:nvSpPr>
        <p:spPr>
          <a:xfrm>
            <a:off x="9635762" y="5057984"/>
            <a:ext cx="2446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+mj-lt"/>
              </a:rPr>
              <a:t>Clic en “Iniciar Sesión”</a:t>
            </a:r>
            <a:endParaRPr lang="es-CO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0269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7436ED6-8F24-4EC0-A5F2-CF20934839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72"/>
          <a:stretch/>
        </p:blipFill>
        <p:spPr>
          <a:xfrm>
            <a:off x="0" y="-91006"/>
            <a:ext cx="12192000" cy="6949005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EA2308FA-61AB-4C8E-AF2C-AD0D3C212213}"/>
              </a:ext>
            </a:extLst>
          </p:cNvPr>
          <p:cNvSpPr/>
          <p:nvPr/>
        </p:nvSpPr>
        <p:spPr>
          <a:xfrm>
            <a:off x="8586981" y="-8038"/>
            <a:ext cx="3605019" cy="68660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828C4AA-8016-465B-B8BC-01A5058799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26" b="62818"/>
          <a:stretch/>
        </p:blipFill>
        <p:spPr>
          <a:xfrm>
            <a:off x="8322428" y="2113689"/>
            <a:ext cx="1470586" cy="149918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CCCB023-8C8C-45F7-BFDC-E6D0480223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7" t="778" r="34799" b="62040"/>
          <a:stretch/>
        </p:blipFill>
        <p:spPr>
          <a:xfrm>
            <a:off x="8268568" y="3289161"/>
            <a:ext cx="1470586" cy="149918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0C58CAE-6AFE-4D54-AC82-FAC15F0E72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51" t="2595" r="1475" b="60223"/>
          <a:stretch/>
        </p:blipFill>
        <p:spPr>
          <a:xfrm>
            <a:off x="8376079" y="4464633"/>
            <a:ext cx="1470586" cy="149918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67776C34-F81F-4F96-9087-97FD7C41D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478" y="5324478"/>
            <a:ext cx="224969" cy="291148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039BD2E4-2FE0-4F9C-8CFC-7A65DC30DBFE}"/>
              </a:ext>
            </a:extLst>
          </p:cNvPr>
          <p:cNvSpPr txBox="1"/>
          <p:nvPr/>
        </p:nvSpPr>
        <p:spPr>
          <a:xfrm>
            <a:off x="9003861" y="1058258"/>
            <a:ext cx="2973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Iniciar sesión con una contraseña incorrecta</a:t>
            </a:r>
            <a:endParaRPr lang="es-CO" sz="24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036FCDD-FA4B-4215-94EB-BE90AAF76228}"/>
              </a:ext>
            </a:extLst>
          </p:cNvPr>
          <p:cNvSpPr txBox="1"/>
          <p:nvPr/>
        </p:nvSpPr>
        <p:spPr>
          <a:xfrm>
            <a:off x="8826559" y="377372"/>
            <a:ext cx="2613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Prueba 4</a:t>
            </a:r>
            <a:endParaRPr lang="es-CO" sz="3200" b="1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4748C96-C6C7-4172-B2D5-640F0C353134}"/>
              </a:ext>
            </a:extLst>
          </p:cNvPr>
          <p:cNvSpPr txBox="1"/>
          <p:nvPr/>
        </p:nvSpPr>
        <p:spPr>
          <a:xfrm>
            <a:off x="9635762" y="2801516"/>
            <a:ext cx="2359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+mj-lt"/>
              </a:rPr>
              <a:t>Clic en “Inicia Sesión”</a:t>
            </a:r>
            <a:endParaRPr lang="es-CO" sz="2000" b="1" dirty="0">
              <a:latin typeface="+mj-lt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A35A088-FC88-4A2F-A1EE-6DA514B30E2E}"/>
              </a:ext>
            </a:extLst>
          </p:cNvPr>
          <p:cNvSpPr txBox="1"/>
          <p:nvPr/>
        </p:nvSpPr>
        <p:spPr>
          <a:xfrm>
            <a:off x="9635762" y="3807562"/>
            <a:ext cx="24465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Ingresar Usuario correcto y contraseña incorrecta</a:t>
            </a:r>
            <a:endParaRPr lang="es-CO" sz="2000" b="1" dirty="0">
              <a:latin typeface="+mj-lt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A345C032-1BC7-4492-A9E9-15A3BAA7F2D5}"/>
              </a:ext>
            </a:extLst>
          </p:cNvPr>
          <p:cNvSpPr txBox="1"/>
          <p:nvPr/>
        </p:nvSpPr>
        <p:spPr>
          <a:xfrm>
            <a:off x="9635762" y="5057984"/>
            <a:ext cx="2446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+mj-lt"/>
              </a:rPr>
              <a:t>Clic en “Iniciar Sesión”</a:t>
            </a:r>
            <a:endParaRPr lang="es-CO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3913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1876869-9543-483B-99A2-027AABAB5A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75"/>
          <a:stretch/>
        </p:blipFill>
        <p:spPr>
          <a:xfrm>
            <a:off x="0" y="-8038"/>
            <a:ext cx="12192000" cy="6866038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EA2308FA-61AB-4C8E-AF2C-AD0D3C212213}"/>
              </a:ext>
            </a:extLst>
          </p:cNvPr>
          <p:cNvSpPr/>
          <p:nvPr/>
        </p:nvSpPr>
        <p:spPr>
          <a:xfrm>
            <a:off x="8586981" y="-8038"/>
            <a:ext cx="3605019" cy="68660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97DDAFA-F05D-4DF7-A337-A45F79D89C1F}"/>
              </a:ext>
            </a:extLst>
          </p:cNvPr>
          <p:cNvSpPr txBox="1"/>
          <p:nvPr/>
        </p:nvSpPr>
        <p:spPr>
          <a:xfrm>
            <a:off x="9003861" y="1058258"/>
            <a:ext cx="2973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Iniciar sesión con un contraseña incorrecta</a:t>
            </a:r>
            <a:endParaRPr lang="es-CO" sz="24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4E2E5C0-D869-45FB-A73B-6BA8DB44F125}"/>
              </a:ext>
            </a:extLst>
          </p:cNvPr>
          <p:cNvSpPr txBox="1"/>
          <p:nvPr/>
        </p:nvSpPr>
        <p:spPr>
          <a:xfrm>
            <a:off x="8826559" y="377372"/>
            <a:ext cx="2613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Prueba 4</a:t>
            </a:r>
            <a:endParaRPr lang="es-CO" sz="3200" b="1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514B7DD-971A-47F4-A254-4BD428C53F69}"/>
              </a:ext>
            </a:extLst>
          </p:cNvPr>
          <p:cNvSpPr txBox="1"/>
          <p:nvPr/>
        </p:nvSpPr>
        <p:spPr>
          <a:xfrm>
            <a:off x="9554234" y="4121790"/>
            <a:ext cx="24229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Muestra alerta “Usuario o contraseña incorrectos”</a:t>
            </a:r>
            <a:endParaRPr lang="es-CO" sz="2000" b="1" dirty="0">
              <a:latin typeface="+mj-lt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28E8DCF9-5A77-4F99-A19B-7B46D7DE5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332" y="4015114"/>
            <a:ext cx="732903" cy="73290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E6EE5CBB-EB70-4834-8D6C-EA1C7A85A369}"/>
              </a:ext>
            </a:extLst>
          </p:cNvPr>
          <p:cNvSpPr txBox="1"/>
          <p:nvPr/>
        </p:nvSpPr>
        <p:spPr>
          <a:xfrm>
            <a:off x="9554236" y="2797613"/>
            <a:ext cx="24229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Alerta de Contraseña incorrecto. No permite el inicio</a:t>
            </a:r>
            <a:endParaRPr lang="es-CO" sz="2000" b="1" dirty="0">
              <a:latin typeface="+mj-lt"/>
            </a:endParaRP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18E0B679-783E-4FE1-BBC6-E3A1983EF26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331" y="2808166"/>
            <a:ext cx="732903" cy="7329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43E161D-B496-448C-9DD0-CE89D74582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" t="33226" r="62582" b="32187"/>
          <a:stretch/>
        </p:blipFill>
        <p:spPr>
          <a:xfrm>
            <a:off x="8452489" y="5137453"/>
            <a:ext cx="1470586" cy="139454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D27B12AF-5358-431C-B9B6-5005E8FD6D09}"/>
              </a:ext>
            </a:extLst>
          </p:cNvPr>
          <p:cNvSpPr txBox="1"/>
          <p:nvPr/>
        </p:nvSpPr>
        <p:spPr>
          <a:xfrm>
            <a:off x="9554234" y="5622401"/>
            <a:ext cx="2422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Clic en Aceptar</a:t>
            </a:r>
            <a:endParaRPr lang="es-CO" sz="2000" b="1" dirty="0">
              <a:latin typeface="+mj-lt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5F66D6C-9E5E-4CEA-9EBB-19F7853097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319" y="2943582"/>
            <a:ext cx="224969" cy="29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261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32255B9-2924-48C8-BDC8-0E640EFAA8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78"/>
          <a:stretch/>
        </p:blipFill>
        <p:spPr>
          <a:xfrm>
            <a:off x="0" y="-3748"/>
            <a:ext cx="12225288" cy="6861748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EA2308FA-61AB-4C8E-AF2C-AD0D3C212213}"/>
              </a:ext>
            </a:extLst>
          </p:cNvPr>
          <p:cNvSpPr/>
          <p:nvPr/>
        </p:nvSpPr>
        <p:spPr>
          <a:xfrm>
            <a:off x="8586981" y="-8038"/>
            <a:ext cx="3605019" cy="68660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97DDAFA-F05D-4DF7-A337-A45F79D89C1F}"/>
              </a:ext>
            </a:extLst>
          </p:cNvPr>
          <p:cNvSpPr txBox="1"/>
          <p:nvPr/>
        </p:nvSpPr>
        <p:spPr>
          <a:xfrm>
            <a:off x="9003861" y="1058258"/>
            <a:ext cx="2973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Iniciar sesión con una contraseña incorrecta</a:t>
            </a:r>
            <a:endParaRPr lang="es-CO" sz="24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4E2E5C0-D869-45FB-A73B-6BA8DB44F125}"/>
              </a:ext>
            </a:extLst>
          </p:cNvPr>
          <p:cNvSpPr txBox="1"/>
          <p:nvPr/>
        </p:nvSpPr>
        <p:spPr>
          <a:xfrm>
            <a:off x="8826559" y="377372"/>
            <a:ext cx="2613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Prueba 4</a:t>
            </a:r>
            <a:endParaRPr lang="es-CO" sz="3200" b="1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62C7354-9822-4719-9D41-1B3698B566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" t="33226" r="62582" b="32187"/>
          <a:stretch/>
        </p:blipFill>
        <p:spPr>
          <a:xfrm>
            <a:off x="8452489" y="2529169"/>
            <a:ext cx="1470586" cy="139454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D5B7157-6B24-4ADD-B09F-01DB3CBDCF97}"/>
              </a:ext>
            </a:extLst>
          </p:cNvPr>
          <p:cNvSpPr txBox="1"/>
          <p:nvPr/>
        </p:nvSpPr>
        <p:spPr>
          <a:xfrm>
            <a:off x="9554234" y="3014117"/>
            <a:ext cx="2422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Clic en Aceptar</a:t>
            </a:r>
            <a:endParaRPr lang="es-CO" sz="2000" b="1" dirty="0">
              <a:latin typeface="+mj-lt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FC2B0D2-E558-44C2-9BDD-F4EE34CB57F8}"/>
              </a:ext>
            </a:extLst>
          </p:cNvPr>
          <p:cNvSpPr txBox="1"/>
          <p:nvPr/>
        </p:nvSpPr>
        <p:spPr>
          <a:xfrm>
            <a:off x="9554234" y="5246050"/>
            <a:ext cx="24229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Vuelve al inicio de sesión con los campos vacíos</a:t>
            </a:r>
            <a:endParaRPr lang="es-CO" sz="2000" b="1" dirty="0">
              <a:latin typeface="+mj-lt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C0A70572-0FAC-4F23-8805-A853193D08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332" y="5139374"/>
            <a:ext cx="732903" cy="73290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DC88F686-F871-45DD-9158-CA105DDCC08B}"/>
              </a:ext>
            </a:extLst>
          </p:cNvPr>
          <p:cNvSpPr txBox="1"/>
          <p:nvPr/>
        </p:nvSpPr>
        <p:spPr>
          <a:xfrm>
            <a:off x="9554236" y="3921873"/>
            <a:ext cx="24229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Pedir los campos hasta que sean correctos</a:t>
            </a:r>
            <a:endParaRPr lang="es-CO" sz="2000" b="1" dirty="0">
              <a:latin typeface="+mj-lt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540FE9AB-8908-4C16-A68C-BB68CC291DE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331" y="3932426"/>
            <a:ext cx="732903" cy="73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60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DFFFF1-EE01-408C-963E-43A2EB77C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B886D5-B051-4C75-A9CC-D1AAA5646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00978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EA2308FA-61AB-4C8E-AF2C-AD0D3C212213}"/>
              </a:ext>
            </a:extLst>
          </p:cNvPr>
          <p:cNvSpPr/>
          <p:nvPr/>
        </p:nvSpPr>
        <p:spPr>
          <a:xfrm>
            <a:off x="8586979" y="-8038"/>
            <a:ext cx="3605019" cy="68660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97DDAFA-F05D-4DF7-A337-A45F79D89C1F}"/>
              </a:ext>
            </a:extLst>
          </p:cNvPr>
          <p:cNvSpPr txBox="1"/>
          <p:nvPr/>
        </p:nvSpPr>
        <p:spPr>
          <a:xfrm>
            <a:off x="9003861" y="1058258"/>
            <a:ext cx="2973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Crear evento con los campos de la manera adecuada</a:t>
            </a:r>
            <a:endParaRPr lang="es-CO" sz="24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4E2E5C0-D869-45FB-A73B-6BA8DB44F125}"/>
              </a:ext>
            </a:extLst>
          </p:cNvPr>
          <p:cNvSpPr txBox="1"/>
          <p:nvPr/>
        </p:nvSpPr>
        <p:spPr>
          <a:xfrm>
            <a:off x="8826559" y="377372"/>
            <a:ext cx="2613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Prueba </a:t>
            </a:r>
            <a:endParaRPr lang="es-CO" sz="3200" b="1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4CCA4E5-AE0A-498E-A216-B3FBFEBCD8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70" t="10330" r="1762" b="5481"/>
          <a:stretch/>
        </p:blipFill>
        <p:spPr>
          <a:xfrm>
            <a:off x="0" y="0"/>
            <a:ext cx="8586980" cy="6858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4A8471D-DF43-4C0D-823D-F0C87B9CE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383" y="6261713"/>
            <a:ext cx="224969" cy="291148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A638AEA2-ACC2-44EB-B4FF-F566138BA3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26" b="62818"/>
          <a:stretch/>
        </p:blipFill>
        <p:spPr>
          <a:xfrm>
            <a:off x="8322428" y="2727844"/>
            <a:ext cx="1470586" cy="149918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3C4E0D81-F3ED-4264-8CC6-85FB4D78ECBB}"/>
              </a:ext>
            </a:extLst>
          </p:cNvPr>
          <p:cNvSpPr txBox="1"/>
          <p:nvPr/>
        </p:nvSpPr>
        <p:spPr>
          <a:xfrm>
            <a:off x="9635762" y="3415671"/>
            <a:ext cx="2520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+mj-lt"/>
              </a:rPr>
              <a:t>Clic en “Nuevo Evento”</a:t>
            </a:r>
            <a:endParaRPr lang="es-CO" sz="2000" b="1" dirty="0">
              <a:latin typeface="+mj-lt"/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EAB7C59A-7EE6-4FD8-A99F-810168D392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7" t="778" r="34799" b="62040"/>
          <a:stretch/>
        </p:blipFill>
        <p:spPr>
          <a:xfrm>
            <a:off x="8268568" y="3903316"/>
            <a:ext cx="1470586" cy="1499180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1F1114BE-EAD9-4886-A22E-96E3952FE63B}"/>
              </a:ext>
            </a:extLst>
          </p:cNvPr>
          <p:cNvSpPr txBox="1"/>
          <p:nvPr/>
        </p:nvSpPr>
        <p:spPr>
          <a:xfrm>
            <a:off x="9635762" y="4421717"/>
            <a:ext cx="24465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Ingresar todos los campos de la manera correcta</a:t>
            </a:r>
            <a:endParaRPr lang="es-CO" sz="2000" b="1" dirty="0">
              <a:latin typeface="+mj-lt"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235238DD-3043-46D6-ACBD-845FC14349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51" t="2595" r="1475" b="60223"/>
          <a:stretch/>
        </p:blipFill>
        <p:spPr>
          <a:xfrm>
            <a:off x="8376079" y="5078788"/>
            <a:ext cx="1470586" cy="1499180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3DB3B84A-4551-46A3-99FA-7E73DACFF4E9}"/>
              </a:ext>
            </a:extLst>
          </p:cNvPr>
          <p:cNvSpPr txBox="1"/>
          <p:nvPr/>
        </p:nvSpPr>
        <p:spPr>
          <a:xfrm>
            <a:off x="9635762" y="5672139"/>
            <a:ext cx="1676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+mj-lt"/>
              </a:rPr>
              <a:t>Clic en “Crear”</a:t>
            </a:r>
            <a:endParaRPr lang="es-CO" sz="2000" b="1" dirty="0">
              <a:latin typeface="+mj-lt"/>
            </a:endParaRPr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8294D144-78E0-4BE6-8BB3-C29AEC458D26}"/>
              </a:ext>
            </a:extLst>
          </p:cNvPr>
          <p:cNvGrpSpPr/>
          <p:nvPr/>
        </p:nvGrpSpPr>
        <p:grpSpPr>
          <a:xfrm>
            <a:off x="8799169" y="2503364"/>
            <a:ext cx="517104" cy="517104"/>
            <a:chOff x="7084074" y="5195239"/>
            <a:chExt cx="914400" cy="914400"/>
          </a:xfrm>
        </p:grpSpPr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FC2C83C0-4269-4502-BA49-8F949DA097F1}"/>
                </a:ext>
              </a:extLst>
            </p:cNvPr>
            <p:cNvSpPr/>
            <p:nvPr/>
          </p:nvSpPr>
          <p:spPr>
            <a:xfrm>
              <a:off x="7084074" y="5195239"/>
              <a:ext cx="914400" cy="91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EC9D089A-C0E2-4765-A4D0-0E623FEBAF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69" t="27617" r="25629" b="25496"/>
            <a:stretch/>
          </p:blipFill>
          <p:spPr>
            <a:xfrm rot="10800000">
              <a:off x="7250372" y="5400903"/>
              <a:ext cx="526838" cy="503072"/>
            </a:xfrm>
            <a:prstGeom prst="rect">
              <a:avLst/>
            </a:prstGeom>
          </p:spPr>
        </p:pic>
      </p:grpSp>
      <p:sp>
        <p:nvSpPr>
          <p:cNvPr id="31" name="CuadroTexto 30">
            <a:extLst>
              <a:ext uri="{FF2B5EF4-FFF2-40B4-BE49-F238E27FC236}">
                <a16:creationId xmlns:a16="http://schemas.microsoft.com/office/drawing/2014/main" id="{BBDD334E-5CB0-4821-B96C-656B78B5F0DC}"/>
              </a:ext>
            </a:extLst>
          </p:cNvPr>
          <p:cNvSpPr txBox="1"/>
          <p:nvPr/>
        </p:nvSpPr>
        <p:spPr>
          <a:xfrm>
            <a:off x="9528463" y="2462971"/>
            <a:ext cx="2553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+mj-lt"/>
              </a:rPr>
              <a:t>Iniciar sesión como Administrador o Moderador</a:t>
            </a:r>
            <a:endParaRPr lang="es-CO" sz="1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3219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670B059-7A08-43F0-B41A-A9D768B1E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16723" y="0"/>
            <a:ext cx="14215520" cy="685800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EA2308FA-61AB-4C8E-AF2C-AD0D3C212213}"/>
              </a:ext>
            </a:extLst>
          </p:cNvPr>
          <p:cNvSpPr/>
          <p:nvPr/>
        </p:nvSpPr>
        <p:spPr>
          <a:xfrm>
            <a:off x="8586979" y="-8038"/>
            <a:ext cx="3605019" cy="68660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97DDAFA-F05D-4DF7-A337-A45F79D89C1F}"/>
              </a:ext>
            </a:extLst>
          </p:cNvPr>
          <p:cNvSpPr txBox="1"/>
          <p:nvPr/>
        </p:nvSpPr>
        <p:spPr>
          <a:xfrm>
            <a:off x="9003861" y="1058258"/>
            <a:ext cx="2973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Crear evento con los campos de la manera adecuada</a:t>
            </a:r>
            <a:endParaRPr lang="es-CO" sz="24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4E2E5C0-D869-45FB-A73B-6BA8DB44F125}"/>
              </a:ext>
            </a:extLst>
          </p:cNvPr>
          <p:cNvSpPr txBox="1"/>
          <p:nvPr/>
        </p:nvSpPr>
        <p:spPr>
          <a:xfrm>
            <a:off x="8826559" y="377372"/>
            <a:ext cx="2613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Prueba </a:t>
            </a:r>
            <a:endParaRPr lang="es-CO" sz="3200" b="1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64A8471D-DF43-4C0D-823D-F0C87B9CE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025" y="6302656"/>
            <a:ext cx="224969" cy="291148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A638AEA2-ACC2-44EB-B4FF-F566138BA3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26" b="62818"/>
          <a:stretch/>
        </p:blipFill>
        <p:spPr>
          <a:xfrm>
            <a:off x="8322428" y="2113689"/>
            <a:ext cx="1470586" cy="149918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3C4E0D81-F3ED-4264-8CC6-85FB4D78ECBB}"/>
              </a:ext>
            </a:extLst>
          </p:cNvPr>
          <p:cNvSpPr txBox="1"/>
          <p:nvPr/>
        </p:nvSpPr>
        <p:spPr>
          <a:xfrm>
            <a:off x="9635762" y="2801516"/>
            <a:ext cx="2520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+mj-lt"/>
              </a:rPr>
              <a:t>Clic en “Nuevo Evento”</a:t>
            </a:r>
            <a:endParaRPr lang="es-CO" sz="2000" b="1" dirty="0">
              <a:latin typeface="+mj-lt"/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EAB7C59A-7EE6-4FD8-A99F-810168D392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7" t="778" r="34799" b="62040"/>
          <a:stretch/>
        </p:blipFill>
        <p:spPr>
          <a:xfrm>
            <a:off x="8268568" y="3289161"/>
            <a:ext cx="1470586" cy="1499180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1F1114BE-EAD9-4886-A22E-96E3952FE63B}"/>
              </a:ext>
            </a:extLst>
          </p:cNvPr>
          <p:cNvSpPr txBox="1"/>
          <p:nvPr/>
        </p:nvSpPr>
        <p:spPr>
          <a:xfrm>
            <a:off x="9635762" y="3807562"/>
            <a:ext cx="24465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Ingresar todos los campos de la manera correcta</a:t>
            </a:r>
            <a:endParaRPr lang="es-CO" sz="2000" b="1" dirty="0">
              <a:latin typeface="+mj-lt"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235238DD-3043-46D6-ACBD-845FC14349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51" t="2595" r="1475" b="60223"/>
          <a:stretch/>
        </p:blipFill>
        <p:spPr>
          <a:xfrm>
            <a:off x="8376079" y="4464633"/>
            <a:ext cx="1470586" cy="1499180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3DB3B84A-4551-46A3-99FA-7E73DACFF4E9}"/>
              </a:ext>
            </a:extLst>
          </p:cNvPr>
          <p:cNvSpPr txBox="1"/>
          <p:nvPr/>
        </p:nvSpPr>
        <p:spPr>
          <a:xfrm>
            <a:off x="9635762" y="5057984"/>
            <a:ext cx="1676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+mj-lt"/>
              </a:rPr>
              <a:t>Clic en “Crear”</a:t>
            </a:r>
            <a:endParaRPr lang="es-CO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1002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21E904-99A2-42A7-87D2-DD34129E7D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452" y="599606"/>
            <a:ext cx="9144000" cy="1002488"/>
          </a:xfrm>
        </p:spPr>
        <p:txBody>
          <a:bodyPr/>
          <a:lstStyle/>
          <a:p>
            <a:pPr algn="l"/>
            <a:r>
              <a:rPr lang="es-ES" b="1" dirty="0"/>
              <a:t>Testing Manual SchoolTime</a:t>
            </a:r>
            <a:endParaRPr lang="es-CO" b="1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85E250B-BCE8-4555-9297-DDA537B385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26" b="62818"/>
          <a:stretch/>
        </p:blipFill>
        <p:spPr>
          <a:xfrm>
            <a:off x="774635" y="1711509"/>
            <a:ext cx="1470586" cy="149918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E390DE7-26BE-45BC-B19E-17ACB972AA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7" t="778" r="34799" b="62040"/>
          <a:stretch/>
        </p:blipFill>
        <p:spPr>
          <a:xfrm>
            <a:off x="691706" y="2719651"/>
            <a:ext cx="1470586" cy="149918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F9F775E-75BE-4505-BBE3-1FBC1BAD9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766" y="3152488"/>
            <a:ext cx="732903" cy="732903"/>
          </a:xfrm>
          <a:prstGeom prst="rect">
            <a:avLst/>
          </a:prstGeom>
        </p:spPr>
      </p:pic>
      <p:grpSp>
        <p:nvGrpSpPr>
          <p:cNvPr id="12" name="Grupo 11">
            <a:extLst>
              <a:ext uri="{FF2B5EF4-FFF2-40B4-BE49-F238E27FC236}">
                <a16:creationId xmlns:a16="http://schemas.microsoft.com/office/drawing/2014/main" id="{354E64CF-4E43-4E88-B615-3D0B1F908F87}"/>
              </a:ext>
            </a:extLst>
          </p:cNvPr>
          <p:cNvGrpSpPr/>
          <p:nvPr/>
        </p:nvGrpSpPr>
        <p:grpSpPr>
          <a:xfrm>
            <a:off x="6654665" y="4290560"/>
            <a:ext cx="517104" cy="517104"/>
            <a:chOff x="10244681" y="2116957"/>
            <a:chExt cx="517104" cy="517104"/>
          </a:xfrm>
        </p:grpSpPr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D674668D-4083-49AD-9A57-C0B008AE4D6F}"/>
                </a:ext>
              </a:extLst>
            </p:cNvPr>
            <p:cNvSpPr/>
            <p:nvPr/>
          </p:nvSpPr>
          <p:spPr>
            <a:xfrm>
              <a:off x="10244681" y="2116957"/>
              <a:ext cx="517104" cy="5171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9E6CB774-D9B3-41BA-909F-A33C393503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44" t="23804" r="21820" b="23563"/>
            <a:stretch/>
          </p:blipFill>
          <p:spPr>
            <a:xfrm>
              <a:off x="10348913" y="2220425"/>
              <a:ext cx="319087" cy="322750"/>
            </a:xfrm>
            <a:prstGeom prst="rect">
              <a:avLst/>
            </a:prstGeom>
          </p:spPr>
        </p:pic>
      </p:grpSp>
      <p:pic>
        <p:nvPicPr>
          <p:cNvPr id="15" name="Imagen 14">
            <a:extLst>
              <a:ext uri="{FF2B5EF4-FFF2-40B4-BE49-F238E27FC236}">
                <a16:creationId xmlns:a16="http://schemas.microsoft.com/office/drawing/2014/main" id="{31514426-2F6B-470E-A4CB-1478C817D75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767" y="2225230"/>
            <a:ext cx="732903" cy="732903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CA02A8D7-B53B-4783-BDDE-3D829A45CC3B}"/>
              </a:ext>
            </a:extLst>
          </p:cNvPr>
          <p:cNvSpPr txBox="1"/>
          <p:nvPr/>
        </p:nvSpPr>
        <p:spPr>
          <a:xfrm>
            <a:off x="2162292" y="2267312"/>
            <a:ext cx="2154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Pasos a Seguir durante la prueba</a:t>
            </a:r>
            <a:endParaRPr lang="es-CO" sz="2000" b="1" dirty="0">
              <a:latin typeface="+mj-lt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40124E8-A435-441D-A2BB-13E5110DE1E3}"/>
              </a:ext>
            </a:extLst>
          </p:cNvPr>
          <p:cNvSpPr txBox="1"/>
          <p:nvPr/>
        </p:nvSpPr>
        <p:spPr>
          <a:xfrm>
            <a:off x="7541275" y="2391626"/>
            <a:ext cx="2547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Resultado esperado</a:t>
            </a:r>
            <a:endParaRPr lang="es-CO" sz="2000" b="1" dirty="0">
              <a:latin typeface="+mj-lt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2C02FEC-7A3B-45AF-89F5-6083F8420CE2}"/>
              </a:ext>
            </a:extLst>
          </p:cNvPr>
          <p:cNvSpPr txBox="1"/>
          <p:nvPr/>
        </p:nvSpPr>
        <p:spPr>
          <a:xfrm>
            <a:off x="7541274" y="3213932"/>
            <a:ext cx="2547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Resultado obtenido (correcto)</a:t>
            </a:r>
            <a:endParaRPr lang="es-CO" sz="2000" b="1" dirty="0">
              <a:latin typeface="+mj-lt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71A5AA8-D9C6-49EC-A581-ECD64FAD0F74}"/>
              </a:ext>
            </a:extLst>
          </p:cNvPr>
          <p:cNvSpPr txBox="1"/>
          <p:nvPr/>
        </p:nvSpPr>
        <p:spPr>
          <a:xfrm>
            <a:off x="7513791" y="4164076"/>
            <a:ext cx="2547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Resultado obtenido (erróneo)</a:t>
            </a:r>
            <a:endParaRPr lang="es-CO" sz="2000" b="1" dirty="0">
              <a:latin typeface="+mj-lt"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A211B9CE-A7C5-40D8-8281-164D7398D0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51" t="2595" r="1475" b="60223"/>
          <a:stretch/>
        </p:blipFill>
        <p:spPr>
          <a:xfrm>
            <a:off x="841600" y="3826655"/>
            <a:ext cx="1470586" cy="1499180"/>
          </a:xfrm>
          <a:prstGeom prst="rect">
            <a:avLst/>
          </a:prstGeom>
        </p:spPr>
      </p:pic>
      <p:grpSp>
        <p:nvGrpSpPr>
          <p:cNvPr id="24" name="Grupo 23">
            <a:extLst>
              <a:ext uri="{FF2B5EF4-FFF2-40B4-BE49-F238E27FC236}">
                <a16:creationId xmlns:a16="http://schemas.microsoft.com/office/drawing/2014/main" id="{08315AB0-7BE6-4FA0-B7F4-53F217E38813}"/>
              </a:ext>
            </a:extLst>
          </p:cNvPr>
          <p:cNvGrpSpPr/>
          <p:nvPr/>
        </p:nvGrpSpPr>
        <p:grpSpPr>
          <a:xfrm>
            <a:off x="6699935" y="5296735"/>
            <a:ext cx="517104" cy="517104"/>
            <a:chOff x="7084074" y="5195239"/>
            <a:chExt cx="914400" cy="914400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263A6454-EA89-4F01-B422-6D1A5B90EEB0}"/>
                </a:ext>
              </a:extLst>
            </p:cNvPr>
            <p:cNvSpPr/>
            <p:nvPr/>
          </p:nvSpPr>
          <p:spPr>
            <a:xfrm>
              <a:off x="7084074" y="5195239"/>
              <a:ext cx="914400" cy="91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20EF25E2-A633-4007-8F6D-699D27ECFE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69" t="27617" r="25629" b="25496"/>
            <a:stretch/>
          </p:blipFill>
          <p:spPr>
            <a:xfrm rot="10800000">
              <a:off x="7250372" y="5400903"/>
              <a:ext cx="526838" cy="503072"/>
            </a:xfrm>
            <a:prstGeom prst="rect">
              <a:avLst/>
            </a:prstGeom>
          </p:spPr>
        </p:pic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D2B4A5D0-C7BA-4991-BD96-FEF14B5F050C}"/>
              </a:ext>
            </a:extLst>
          </p:cNvPr>
          <p:cNvSpPr txBox="1"/>
          <p:nvPr/>
        </p:nvSpPr>
        <p:spPr>
          <a:xfrm>
            <a:off x="7544445" y="5353718"/>
            <a:ext cx="2547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Precondiciones</a:t>
            </a:r>
            <a:endParaRPr lang="es-CO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7006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509BE98-C36E-430E-855C-C1B34BED0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945" y="0"/>
            <a:ext cx="14176336" cy="6956222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EA2308FA-61AB-4C8E-AF2C-AD0D3C212213}"/>
              </a:ext>
            </a:extLst>
          </p:cNvPr>
          <p:cNvSpPr/>
          <p:nvPr/>
        </p:nvSpPr>
        <p:spPr>
          <a:xfrm>
            <a:off x="8586979" y="-8038"/>
            <a:ext cx="3605019" cy="68660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97DDAFA-F05D-4DF7-A337-A45F79D89C1F}"/>
              </a:ext>
            </a:extLst>
          </p:cNvPr>
          <p:cNvSpPr txBox="1"/>
          <p:nvPr/>
        </p:nvSpPr>
        <p:spPr>
          <a:xfrm>
            <a:off x="9003861" y="1058258"/>
            <a:ext cx="2973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Crear evento con los campos de la manera adecuada</a:t>
            </a:r>
            <a:endParaRPr lang="es-CO" sz="24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4E2E5C0-D869-45FB-A73B-6BA8DB44F125}"/>
              </a:ext>
            </a:extLst>
          </p:cNvPr>
          <p:cNvSpPr txBox="1"/>
          <p:nvPr/>
        </p:nvSpPr>
        <p:spPr>
          <a:xfrm>
            <a:off x="8826559" y="377372"/>
            <a:ext cx="2613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Prueba </a:t>
            </a:r>
            <a:endParaRPr lang="es-CO" sz="3200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A02B5B3-08B7-4804-A48F-A94658853CF3}"/>
              </a:ext>
            </a:extLst>
          </p:cNvPr>
          <p:cNvSpPr txBox="1"/>
          <p:nvPr/>
        </p:nvSpPr>
        <p:spPr>
          <a:xfrm>
            <a:off x="9554234" y="4913362"/>
            <a:ext cx="2422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No muestra los últimos eventos.</a:t>
            </a:r>
            <a:endParaRPr lang="es-CO" sz="2000" b="1" dirty="0">
              <a:latin typeface="+mj-lt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4CDA281-4E37-46FA-9720-13AE1B2C6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330" y="4049602"/>
            <a:ext cx="732903" cy="73290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2E7481CF-E7CB-4F8F-A955-8B56DDF55DA3}"/>
              </a:ext>
            </a:extLst>
          </p:cNvPr>
          <p:cNvSpPr txBox="1"/>
          <p:nvPr/>
        </p:nvSpPr>
        <p:spPr>
          <a:xfrm>
            <a:off x="9554234" y="2767569"/>
            <a:ext cx="24229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Creación del evento con los datos ingresados. Mostrar lo últimos eventos.</a:t>
            </a:r>
            <a:endParaRPr lang="es-CO" sz="2000" b="1" dirty="0">
              <a:latin typeface="+mj-lt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B03D8D16-F413-46E4-9ACA-0827514B21C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329" y="2778122"/>
            <a:ext cx="732903" cy="732903"/>
          </a:xfrm>
          <a:prstGeom prst="rect">
            <a:avLst/>
          </a:prstGeom>
        </p:spPr>
      </p:pic>
      <p:grpSp>
        <p:nvGrpSpPr>
          <p:cNvPr id="19" name="Grupo 18">
            <a:extLst>
              <a:ext uri="{FF2B5EF4-FFF2-40B4-BE49-F238E27FC236}">
                <a16:creationId xmlns:a16="http://schemas.microsoft.com/office/drawing/2014/main" id="{4FA988BA-C618-4BEF-8E56-F621EF7CEE27}"/>
              </a:ext>
            </a:extLst>
          </p:cNvPr>
          <p:cNvGrpSpPr/>
          <p:nvPr/>
        </p:nvGrpSpPr>
        <p:grpSpPr>
          <a:xfrm>
            <a:off x="8929230" y="4972518"/>
            <a:ext cx="517104" cy="517104"/>
            <a:chOff x="10244681" y="2116957"/>
            <a:chExt cx="517104" cy="517104"/>
          </a:xfrm>
        </p:grpSpPr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E5B80BFD-88AE-43D6-AFEC-2F7201559727}"/>
                </a:ext>
              </a:extLst>
            </p:cNvPr>
            <p:cNvSpPr/>
            <p:nvPr/>
          </p:nvSpPr>
          <p:spPr>
            <a:xfrm>
              <a:off x="10244681" y="2116957"/>
              <a:ext cx="517104" cy="5171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E78ECB44-2611-47DF-82C4-011E0E958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44" t="23804" r="21820" b="23563"/>
            <a:stretch/>
          </p:blipFill>
          <p:spPr>
            <a:xfrm>
              <a:off x="10348913" y="2220425"/>
              <a:ext cx="319087" cy="322750"/>
            </a:xfrm>
            <a:prstGeom prst="rect">
              <a:avLst/>
            </a:prstGeom>
          </p:spPr>
        </p:pic>
      </p:grpSp>
      <p:sp>
        <p:nvSpPr>
          <p:cNvPr id="30" name="CuadroTexto 29">
            <a:extLst>
              <a:ext uri="{FF2B5EF4-FFF2-40B4-BE49-F238E27FC236}">
                <a16:creationId xmlns:a16="http://schemas.microsoft.com/office/drawing/2014/main" id="{44C3387D-5C94-4986-BB6C-7684B237D27F}"/>
              </a:ext>
            </a:extLst>
          </p:cNvPr>
          <p:cNvSpPr txBox="1"/>
          <p:nvPr/>
        </p:nvSpPr>
        <p:spPr>
          <a:xfrm>
            <a:off x="9554234" y="4158786"/>
            <a:ext cx="2422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Crea el evento</a:t>
            </a:r>
            <a:endParaRPr lang="es-CO" sz="2000" b="1" dirty="0">
              <a:latin typeface="+mj-lt"/>
            </a:endParaRP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4FC7CA60-61A4-40B1-A21A-9990B5C9F71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" t="33226" r="62582" b="32187"/>
          <a:stretch/>
        </p:blipFill>
        <p:spPr>
          <a:xfrm>
            <a:off x="8452489" y="5451353"/>
            <a:ext cx="1470586" cy="1394541"/>
          </a:xfrm>
          <a:prstGeom prst="rect">
            <a:avLst/>
          </a:prstGeom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F4105671-95D7-497A-B032-E842992F7126}"/>
              </a:ext>
            </a:extLst>
          </p:cNvPr>
          <p:cNvSpPr txBox="1"/>
          <p:nvPr/>
        </p:nvSpPr>
        <p:spPr>
          <a:xfrm>
            <a:off x="9554234" y="5936301"/>
            <a:ext cx="2422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Clic en Eventos</a:t>
            </a:r>
            <a:endParaRPr lang="es-CO" sz="2000" b="1" dirty="0">
              <a:latin typeface="+mj-lt"/>
            </a:endParaRP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A4AFE834-3434-40A0-93AA-E1B28DF054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8611"/>
            <a:ext cx="224969" cy="29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29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A954CD2-B466-4185-B8BA-77B2653E7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42226" y="0"/>
            <a:ext cx="14034224" cy="6866038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EA2308FA-61AB-4C8E-AF2C-AD0D3C212213}"/>
              </a:ext>
            </a:extLst>
          </p:cNvPr>
          <p:cNvSpPr/>
          <p:nvPr/>
        </p:nvSpPr>
        <p:spPr>
          <a:xfrm>
            <a:off x="8586979" y="-8038"/>
            <a:ext cx="3605019" cy="68660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97DDAFA-F05D-4DF7-A337-A45F79D89C1F}"/>
              </a:ext>
            </a:extLst>
          </p:cNvPr>
          <p:cNvSpPr txBox="1"/>
          <p:nvPr/>
        </p:nvSpPr>
        <p:spPr>
          <a:xfrm>
            <a:off x="9003861" y="1058258"/>
            <a:ext cx="2973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Crear evento con los campos de la manera adecuada</a:t>
            </a:r>
            <a:endParaRPr lang="es-CO" sz="24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4E2E5C0-D869-45FB-A73B-6BA8DB44F125}"/>
              </a:ext>
            </a:extLst>
          </p:cNvPr>
          <p:cNvSpPr txBox="1"/>
          <p:nvPr/>
        </p:nvSpPr>
        <p:spPr>
          <a:xfrm>
            <a:off x="8826559" y="377372"/>
            <a:ext cx="2613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Prueba </a:t>
            </a:r>
            <a:endParaRPr lang="es-CO" sz="3200" b="1" dirty="0"/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4FC7CA60-61A4-40B1-A21A-9990B5C9F7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" t="33226" r="62582" b="32187"/>
          <a:stretch/>
        </p:blipFill>
        <p:spPr>
          <a:xfrm>
            <a:off x="8452489" y="2859981"/>
            <a:ext cx="1470586" cy="1394541"/>
          </a:xfrm>
          <a:prstGeom prst="rect">
            <a:avLst/>
          </a:prstGeom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F4105671-95D7-497A-B032-E842992F7126}"/>
              </a:ext>
            </a:extLst>
          </p:cNvPr>
          <p:cNvSpPr txBox="1"/>
          <p:nvPr/>
        </p:nvSpPr>
        <p:spPr>
          <a:xfrm>
            <a:off x="9554234" y="3344929"/>
            <a:ext cx="2422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Clic en Eventos</a:t>
            </a:r>
            <a:endParaRPr lang="es-CO" sz="2000" b="1" dirty="0">
              <a:latin typeface="+mj-lt"/>
            </a:endParaRP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A4AFE834-3434-40A0-93AA-E1B28DF054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401" y="816573"/>
            <a:ext cx="224969" cy="291148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CDBAB384-BAB2-4C02-8940-C3083C4116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90" t="34217" r="31536" b="31196"/>
          <a:stretch/>
        </p:blipFill>
        <p:spPr>
          <a:xfrm>
            <a:off x="8452489" y="4004194"/>
            <a:ext cx="1470586" cy="1394542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BC898950-54C2-423A-9EE2-F6DD1A48644B}"/>
              </a:ext>
            </a:extLst>
          </p:cNvPr>
          <p:cNvSpPr txBox="1"/>
          <p:nvPr/>
        </p:nvSpPr>
        <p:spPr>
          <a:xfrm>
            <a:off x="9574565" y="4468874"/>
            <a:ext cx="2422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Clic en Programados</a:t>
            </a:r>
            <a:endParaRPr lang="es-CO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608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6C8B353-8F40-47EA-B258-6A1E084EA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0"/>
            <a:ext cx="14006947" cy="685800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EA2308FA-61AB-4C8E-AF2C-AD0D3C212213}"/>
              </a:ext>
            </a:extLst>
          </p:cNvPr>
          <p:cNvSpPr/>
          <p:nvPr/>
        </p:nvSpPr>
        <p:spPr>
          <a:xfrm>
            <a:off x="8586979" y="-8038"/>
            <a:ext cx="3605019" cy="68660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97DDAFA-F05D-4DF7-A337-A45F79D89C1F}"/>
              </a:ext>
            </a:extLst>
          </p:cNvPr>
          <p:cNvSpPr txBox="1"/>
          <p:nvPr/>
        </p:nvSpPr>
        <p:spPr>
          <a:xfrm>
            <a:off x="9003861" y="1058258"/>
            <a:ext cx="2973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Crear evento con los campos de la manera adecuada</a:t>
            </a:r>
            <a:endParaRPr lang="es-CO" sz="24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4E2E5C0-D869-45FB-A73B-6BA8DB44F125}"/>
              </a:ext>
            </a:extLst>
          </p:cNvPr>
          <p:cNvSpPr txBox="1"/>
          <p:nvPr/>
        </p:nvSpPr>
        <p:spPr>
          <a:xfrm>
            <a:off x="8826559" y="377372"/>
            <a:ext cx="2613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Prueba </a:t>
            </a:r>
            <a:endParaRPr lang="es-CO" sz="3200" b="1" dirty="0"/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4FC7CA60-61A4-40B1-A21A-9990B5C9F7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" t="33226" r="62582" b="32187"/>
          <a:stretch/>
        </p:blipFill>
        <p:spPr>
          <a:xfrm>
            <a:off x="8452489" y="2859981"/>
            <a:ext cx="1470586" cy="1394541"/>
          </a:xfrm>
          <a:prstGeom prst="rect">
            <a:avLst/>
          </a:prstGeom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F4105671-95D7-497A-B032-E842992F7126}"/>
              </a:ext>
            </a:extLst>
          </p:cNvPr>
          <p:cNvSpPr txBox="1"/>
          <p:nvPr/>
        </p:nvSpPr>
        <p:spPr>
          <a:xfrm>
            <a:off x="9554234" y="3344929"/>
            <a:ext cx="2422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Clic en Eventos</a:t>
            </a:r>
            <a:endParaRPr lang="es-CO" sz="2000" b="1" dirty="0">
              <a:latin typeface="+mj-lt"/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CDBAB384-BAB2-4C02-8940-C3083C4116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90" t="34217" r="31536" b="31196"/>
          <a:stretch/>
        </p:blipFill>
        <p:spPr>
          <a:xfrm>
            <a:off x="8452489" y="4004194"/>
            <a:ext cx="1470586" cy="1394542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BC898950-54C2-423A-9EE2-F6DD1A48644B}"/>
              </a:ext>
            </a:extLst>
          </p:cNvPr>
          <p:cNvSpPr txBox="1"/>
          <p:nvPr/>
        </p:nvSpPr>
        <p:spPr>
          <a:xfrm>
            <a:off x="9574565" y="4468874"/>
            <a:ext cx="2422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Clic en Programados</a:t>
            </a:r>
            <a:endParaRPr lang="es-CO" sz="2000" b="1" dirty="0">
              <a:latin typeface="+mj-lt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65DD8AD-2C81-4B6B-AE6C-D5EFA179CA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330" y="5576003"/>
            <a:ext cx="732903" cy="732903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0A85194-59D4-41A4-AF40-828F0C5AD41F}"/>
              </a:ext>
            </a:extLst>
          </p:cNvPr>
          <p:cNvSpPr txBox="1"/>
          <p:nvPr/>
        </p:nvSpPr>
        <p:spPr>
          <a:xfrm>
            <a:off x="9661662" y="5667869"/>
            <a:ext cx="2422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Vista del nuevo evento creado.</a:t>
            </a:r>
            <a:endParaRPr lang="es-CO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9401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D37484A0-1F4E-4001-ACC3-2ED624E534C9}"/>
              </a:ext>
            </a:extLst>
          </p:cNvPr>
          <p:cNvSpPr/>
          <p:nvPr/>
        </p:nvSpPr>
        <p:spPr>
          <a:xfrm>
            <a:off x="0" y="5819878"/>
            <a:ext cx="6310648" cy="7469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s-ES" sz="2400" b="1" dirty="0">
                <a:solidFill>
                  <a:schemeClr val="tx1"/>
                </a:solidFill>
                <a:latin typeface="+mj-lt"/>
              </a:rPr>
              <a:t>Crear un evento con los campos de la manera adecuada</a:t>
            </a:r>
            <a:endParaRPr lang="es-CO" sz="3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Diagrama de flujo: retraso 7">
            <a:extLst>
              <a:ext uri="{FF2B5EF4-FFF2-40B4-BE49-F238E27FC236}">
                <a16:creationId xmlns:a16="http://schemas.microsoft.com/office/drawing/2014/main" id="{E06741C2-B2B4-4857-839A-5014155A4739}"/>
              </a:ext>
            </a:extLst>
          </p:cNvPr>
          <p:cNvSpPr/>
          <p:nvPr/>
        </p:nvSpPr>
        <p:spPr>
          <a:xfrm>
            <a:off x="6310648" y="5819878"/>
            <a:ext cx="765401" cy="746974"/>
          </a:xfrm>
          <a:prstGeom prst="flowChartDelay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78193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EA2308FA-61AB-4C8E-AF2C-AD0D3C212213}"/>
              </a:ext>
            </a:extLst>
          </p:cNvPr>
          <p:cNvSpPr/>
          <p:nvPr/>
        </p:nvSpPr>
        <p:spPr>
          <a:xfrm>
            <a:off x="8586979" y="-8038"/>
            <a:ext cx="3605019" cy="68660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97DDAFA-F05D-4DF7-A337-A45F79D89C1F}"/>
              </a:ext>
            </a:extLst>
          </p:cNvPr>
          <p:cNvSpPr txBox="1"/>
          <p:nvPr/>
        </p:nvSpPr>
        <p:spPr>
          <a:xfrm>
            <a:off x="9003861" y="1058258"/>
            <a:ext cx="2973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Crear evento donde la fecha sea anterior a la actual</a:t>
            </a:r>
            <a:endParaRPr lang="es-CO" sz="24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4E2E5C0-D869-45FB-A73B-6BA8DB44F125}"/>
              </a:ext>
            </a:extLst>
          </p:cNvPr>
          <p:cNvSpPr txBox="1"/>
          <p:nvPr/>
        </p:nvSpPr>
        <p:spPr>
          <a:xfrm>
            <a:off x="8826559" y="377372"/>
            <a:ext cx="2613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Prueba </a:t>
            </a:r>
            <a:endParaRPr lang="es-CO" sz="3200" b="1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4CCA4E5-AE0A-498E-A216-B3FBFEBCD8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70" t="10330" r="1762" b="5481"/>
          <a:stretch/>
        </p:blipFill>
        <p:spPr>
          <a:xfrm>
            <a:off x="0" y="0"/>
            <a:ext cx="8586980" cy="6858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4A8471D-DF43-4C0D-823D-F0C87B9CE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383" y="6261713"/>
            <a:ext cx="224969" cy="291148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A638AEA2-ACC2-44EB-B4FF-F566138BA3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26" b="62818"/>
          <a:stretch/>
        </p:blipFill>
        <p:spPr>
          <a:xfrm>
            <a:off x="8322428" y="2727844"/>
            <a:ext cx="1470586" cy="149918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3C4E0D81-F3ED-4264-8CC6-85FB4D78ECBB}"/>
              </a:ext>
            </a:extLst>
          </p:cNvPr>
          <p:cNvSpPr txBox="1"/>
          <p:nvPr/>
        </p:nvSpPr>
        <p:spPr>
          <a:xfrm>
            <a:off x="9635762" y="3415671"/>
            <a:ext cx="2520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+mj-lt"/>
              </a:rPr>
              <a:t>Clic en “Nuevo Evento”</a:t>
            </a:r>
            <a:endParaRPr lang="es-CO" sz="2000" b="1" dirty="0">
              <a:latin typeface="+mj-lt"/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EAB7C59A-7EE6-4FD8-A99F-810168D392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7" t="778" r="34799" b="62040"/>
          <a:stretch/>
        </p:blipFill>
        <p:spPr>
          <a:xfrm>
            <a:off x="8268568" y="3903316"/>
            <a:ext cx="1470586" cy="1499180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1F1114BE-EAD9-4886-A22E-96E3952FE63B}"/>
              </a:ext>
            </a:extLst>
          </p:cNvPr>
          <p:cNvSpPr txBox="1"/>
          <p:nvPr/>
        </p:nvSpPr>
        <p:spPr>
          <a:xfrm>
            <a:off x="9635762" y="4421717"/>
            <a:ext cx="24465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Ingresar todos los campos con una fecha anterior a la actual</a:t>
            </a:r>
            <a:endParaRPr lang="es-CO" sz="2000" b="1" dirty="0">
              <a:latin typeface="+mj-lt"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235238DD-3043-46D6-ACBD-845FC14349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51" t="2595" r="1475" b="60223"/>
          <a:stretch/>
        </p:blipFill>
        <p:spPr>
          <a:xfrm>
            <a:off x="8376079" y="5078788"/>
            <a:ext cx="1470586" cy="1499180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3DB3B84A-4551-46A3-99FA-7E73DACFF4E9}"/>
              </a:ext>
            </a:extLst>
          </p:cNvPr>
          <p:cNvSpPr txBox="1"/>
          <p:nvPr/>
        </p:nvSpPr>
        <p:spPr>
          <a:xfrm>
            <a:off x="9635762" y="5672139"/>
            <a:ext cx="1676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+mj-lt"/>
              </a:rPr>
              <a:t>Clic en “Crear”</a:t>
            </a:r>
            <a:endParaRPr lang="es-CO" sz="2000" b="1" dirty="0">
              <a:latin typeface="+mj-lt"/>
            </a:endParaRPr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8294D144-78E0-4BE6-8BB3-C29AEC458D26}"/>
              </a:ext>
            </a:extLst>
          </p:cNvPr>
          <p:cNvGrpSpPr/>
          <p:nvPr/>
        </p:nvGrpSpPr>
        <p:grpSpPr>
          <a:xfrm>
            <a:off x="8799169" y="2503364"/>
            <a:ext cx="517104" cy="517104"/>
            <a:chOff x="7084074" y="5195239"/>
            <a:chExt cx="914400" cy="914400"/>
          </a:xfrm>
        </p:grpSpPr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FC2C83C0-4269-4502-BA49-8F949DA097F1}"/>
                </a:ext>
              </a:extLst>
            </p:cNvPr>
            <p:cNvSpPr/>
            <p:nvPr/>
          </p:nvSpPr>
          <p:spPr>
            <a:xfrm>
              <a:off x="7084074" y="5195239"/>
              <a:ext cx="914400" cy="91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EC9D089A-C0E2-4765-A4D0-0E623FEBAF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69" t="27617" r="25629" b="25496"/>
            <a:stretch/>
          </p:blipFill>
          <p:spPr>
            <a:xfrm rot="10800000">
              <a:off x="7250372" y="5400903"/>
              <a:ext cx="526838" cy="503072"/>
            </a:xfrm>
            <a:prstGeom prst="rect">
              <a:avLst/>
            </a:prstGeom>
          </p:spPr>
        </p:pic>
      </p:grpSp>
      <p:sp>
        <p:nvSpPr>
          <p:cNvPr id="31" name="CuadroTexto 30">
            <a:extLst>
              <a:ext uri="{FF2B5EF4-FFF2-40B4-BE49-F238E27FC236}">
                <a16:creationId xmlns:a16="http://schemas.microsoft.com/office/drawing/2014/main" id="{BBDD334E-5CB0-4821-B96C-656B78B5F0DC}"/>
              </a:ext>
            </a:extLst>
          </p:cNvPr>
          <p:cNvSpPr txBox="1"/>
          <p:nvPr/>
        </p:nvSpPr>
        <p:spPr>
          <a:xfrm>
            <a:off x="9528463" y="2462971"/>
            <a:ext cx="2553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+mj-lt"/>
              </a:rPr>
              <a:t>Iniciar sesión como Administrador o Moderador</a:t>
            </a:r>
            <a:endParaRPr lang="es-CO" sz="1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2158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CEF5280-6898-43AC-89D5-4DDEA74C5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70542" y="-126038"/>
            <a:ext cx="14367764" cy="6984038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EA2308FA-61AB-4C8E-AF2C-AD0D3C212213}"/>
              </a:ext>
            </a:extLst>
          </p:cNvPr>
          <p:cNvSpPr/>
          <p:nvPr/>
        </p:nvSpPr>
        <p:spPr>
          <a:xfrm>
            <a:off x="8586979" y="-8038"/>
            <a:ext cx="3605019" cy="68660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97DDAFA-F05D-4DF7-A337-A45F79D89C1F}"/>
              </a:ext>
            </a:extLst>
          </p:cNvPr>
          <p:cNvSpPr txBox="1"/>
          <p:nvPr/>
        </p:nvSpPr>
        <p:spPr>
          <a:xfrm>
            <a:off x="9003861" y="1058258"/>
            <a:ext cx="2973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Crear evento donde la fecha sea anterior a la actual</a:t>
            </a:r>
            <a:endParaRPr lang="es-CO" sz="24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4E2E5C0-D869-45FB-A73B-6BA8DB44F125}"/>
              </a:ext>
            </a:extLst>
          </p:cNvPr>
          <p:cNvSpPr txBox="1"/>
          <p:nvPr/>
        </p:nvSpPr>
        <p:spPr>
          <a:xfrm>
            <a:off x="8826559" y="377372"/>
            <a:ext cx="2613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Prueba </a:t>
            </a:r>
            <a:endParaRPr lang="es-CO" sz="3200" b="1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64A8471D-DF43-4C0D-823D-F0C87B9CE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478" y="6167530"/>
            <a:ext cx="224969" cy="291148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A638AEA2-ACC2-44EB-B4FF-F566138BA3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26" b="62818"/>
          <a:stretch/>
        </p:blipFill>
        <p:spPr>
          <a:xfrm>
            <a:off x="8322428" y="2727844"/>
            <a:ext cx="1470586" cy="149918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3C4E0D81-F3ED-4264-8CC6-85FB4D78ECBB}"/>
              </a:ext>
            </a:extLst>
          </p:cNvPr>
          <p:cNvSpPr txBox="1"/>
          <p:nvPr/>
        </p:nvSpPr>
        <p:spPr>
          <a:xfrm>
            <a:off x="9635762" y="3415671"/>
            <a:ext cx="2520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+mj-lt"/>
              </a:rPr>
              <a:t>Clic en “Nuevo Evento”</a:t>
            </a:r>
            <a:endParaRPr lang="es-CO" sz="2000" b="1" dirty="0">
              <a:latin typeface="+mj-lt"/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EAB7C59A-7EE6-4FD8-A99F-810168D392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7" t="778" r="34799" b="62040"/>
          <a:stretch/>
        </p:blipFill>
        <p:spPr>
          <a:xfrm>
            <a:off x="8268568" y="3903316"/>
            <a:ext cx="1470586" cy="1499180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1F1114BE-EAD9-4886-A22E-96E3952FE63B}"/>
              </a:ext>
            </a:extLst>
          </p:cNvPr>
          <p:cNvSpPr txBox="1"/>
          <p:nvPr/>
        </p:nvSpPr>
        <p:spPr>
          <a:xfrm>
            <a:off x="9635762" y="4421717"/>
            <a:ext cx="24465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Ingresar todos los campos con una fecha anterior a la actual</a:t>
            </a:r>
            <a:endParaRPr lang="es-CO" sz="2000" b="1" dirty="0">
              <a:latin typeface="+mj-lt"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235238DD-3043-46D6-ACBD-845FC14349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51" t="2595" r="1475" b="60223"/>
          <a:stretch/>
        </p:blipFill>
        <p:spPr>
          <a:xfrm>
            <a:off x="8376079" y="5078788"/>
            <a:ext cx="1470586" cy="1499180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3DB3B84A-4551-46A3-99FA-7E73DACFF4E9}"/>
              </a:ext>
            </a:extLst>
          </p:cNvPr>
          <p:cNvSpPr txBox="1"/>
          <p:nvPr/>
        </p:nvSpPr>
        <p:spPr>
          <a:xfrm>
            <a:off x="9635762" y="5672139"/>
            <a:ext cx="1676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+mj-lt"/>
              </a:rPr>
              <a:t>Clic en “Crear”</a:t>
            </a:r>
            <a:endParaRPr lang="es-CO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1244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99F80CE-8D9F-40E7-B738-698879E4F3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277"/>
          <a:stretch/>
        </p:blipFill>
        <p:spPr>
          <a:xfrm>
            <a:off x="0" y="-8038"/>
            <a:ext cx="12192000" cy="6866038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EA2308FA-61AB-4C8E-AF2C-AD0D3C212213}"/>
              </a:ext>
            </a:extLst>
          </p:cNvPr>
          <p:cNvSpPr/>
          <p:nvPr/>
        </p:nvSpPr>
        <p:spPr>
          <a:xfrm>
            <a:off x="8586979" y="-8038"/>
            <a:ext cx="3605019" cy="68660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97DDAFA-F05D-4DF7-A337-A45F79D89C1F}"/>
              </a:ext>
            </a:extLst>
          </p:cNvPr>
          <p:cNvSpPr txBox="1"/>
          <p:nvPr/>
        </p:nvSpPr>
        <p:spPr>
          <a:xfrm>
            <a:off x="9003861" y="1058258"/>
            <a:ext cx="2973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Crear evento donde la fecha sea anterior a la actual</a:t>
            </a:r>
            <a:endParaRPr lang="es-CO" sz="24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4E2E5C0-D869-45FB-A73B-6BA8DB44F125}"/>
              </a:ext>
            </a:extLst>
          </p:cNvPr>
          <p:cNvSpPr txBox="1"/>
          <p:nvPr/>
        </p:nvSpPr>
        <p:spPr>
          <a:xfrm>
            <a:off x="8826559" y="377372"/>
            <a:ext cx="2613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Prueba </a:t>
            </a:r>
            <a:endParaRPr lang="es-CO" sz="3200" b="1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75328D3-9EE2-4B34-8C6B-72C08FA8D467}"/>
              </a:ext>
            </a:extLst>
          </p:cNvPr>
          <p:cNvSpPr txBox="1"/>
          <p:nvPr/>
        </p:nvSpPr>
        <p:spPr>
          <a:xfrm>
            <a:off x="9554234" y="3998951"/>
            <a:ext cx="2422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Permite la creación del evento.</a:t>
            </a:r>
            <a:endParaRPr lang="es-CO" sz="2000" b="1" dirty="0">
              <a:latin typeface="+mj-lt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26DFD12-568E-42C5-9C26-DCE11D6473FB}"/>
              </a:ext>
            </a:extLst>
          </p:cNvPr>
          <p:cNvSpPr txBox="1"/>
          <p:nvPr/>
        </p:nvSpPr>
        <p:spPr>
          <a:xfrm>
            <a:off x="9554234" y="2767569"/>
            <a:ext cx="2422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No permitir  la creación del evento.</a:t>
            </a:r>
            <a:endParaRPr lang="es-CO" sz="2000" b="1" dirty="0">
              <a:latin typeface="+mj-lt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F1AEE972-5070-41BC-9F53-E59B1032E72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329" y="2778122"/>
            <a:ext cx="732903" cy="732903"/>
          </a:xfrm>
          <a:prstGeom prst="rect">
            <a:avLst/>
          </a:prstGeom>
        </p:spPr>
      </p:pic>
      <p:grpSp>
        <p:nvGrpSpPr>
          <p:cNvPr id="19" name="Grupo 18">
            <a:extLst>
              <a:ext uri="{FF2B5EF4-FFF2-40B4-BE49-F238E27FC236}">
                <a16:creationId xmlns:a16="http://schemas.microsoft.com/office/drawing/2014/main" id="{6954A0A2-3A0E-4DC0-A885-C63189079F09}"/>
              </a:ext>
            </a:extLst>
          </p:cNvPr>
          <p:cNvGrpSpPr/>
          <p:nvPr/>
        </p:nvGrpSpPr>
        <p:grpSpPr>
          <a:xfrm>
            <a:off x="8929228" y="4067949"/>
            <a:ext cx="517104" cy="517104"/>
            <a:chOff x="10244681" y="2116957"/>
            <a:chExt cx="517104" cy="517104"/>
          </a:xfrm>
        </p:grpSpPr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3CF20731-A23A-4843-B335-990BB9C5C81C}"/>
                </a:ext>
              </a:extLst>
            </p:cNvPr>
            <p:cNvSpPr/>
            <p:nvPr/>
          </p:nvSpPr>
          <p:spPr>
            <a:xfrm>
              <a:off x="10244681" y="2116957"/>
              <a:ext cx="517104" cy="5171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2A052F02-1FA8-4519-86C4-5A93E9DF1E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44" t="23804" r="21820" b="23563"/>
            <a:stretch/>
          </p:blipFill>
          <p:spPr>
            <a:xfrm>
              <a:off x="10348913" y="2220425"/>
              <a:ext cx="319087" cy="322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5704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747C58-E741-4CDC-B604-D3ECC60E3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088D46-7C65-470F-A999-E049ACB8A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52868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FD499E5-5A91-4A38-B53A-54DA28107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5001" y="0"/>
            <a:ext cx="13898274" cy="6866038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EA2308FA-61AB-4C8E-AF2C-AD0D3C212213}"/>
              </a:ext>
            </a:extLst>
          </p:cNvPr>
          <p:cNvSpPr/>
          <p:nvPr/>
        </p:nvSpPr>
        <p:spPr>
          <a:xfrm>
            <a:off x="8586979" y="-8038"/>
            <a:ext cx="3605019" cy="68660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97DDAFA-F05D-4DF7-A337-A45F79D89C1F}"/>
              </a:ext>
            </a:extLst>
          </p:cNvPr>
          <p:cNvSpPr txBox="1"/>
          <p:nvPr/>
        </p:nvSpPr>
        <p:spPr>
          <a:xfrm>
            <a:off x="9003861" y="1058258"/>
            <a:ext cx="2973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Crear un grupo vacío</a:t>
            </a:r>
            <a:endParaRPr lang="es-CO" sz="24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4E2E5C0-D869-45FB-A73B-6BA8DB44F125}"/>
              </a:ext>
            </a:extLst>
          </p:cNvPr>
          <p:cNvSpPr txBox="1"/>
          <p:nvPr/>
        </p:nvSpPr>
        <p:spPr>
          <a:xfrm>
            <a:off x="8826559" y="377372"/>
            <a:ext cx="2613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Prueba </a:t>
            </a:r>
            <a:endParaRPr lang="es-CO" sz="3200" b="1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64A8471D-DF43-4C0D-823D-F0C87B9CE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380" y="432982"/>
            <a:ext cx="224969" cy="291148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A638AEA2-ACC2-44EB-B4FF-F566138BA3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26" b="62818"/>
          <a:stretch/>
        </p:blipFill>
        <p:spPr>
          <a:xfrm>
            <a:off x="8322428" y="2727844"/>
            <a:ext cx="1470586" cy="149918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3C4E0D81-F3ED-4264-8CC6-85FB4D78ECBB}"/>
              </a:ext>
            </a:extLst>
          </p:cNvPr>
          <p:cNvSpPr txBox="1"/>
          <p:nvPr/>
        </p:nvSpPr>
        <p:spPr>
          <a:xfrm>
            <a:off x="9635762" y="3415671"/>
            <a:ext cx="184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+mj-lt"/>
              </a:rPr>
              <a:t>Clic en “Grupos”</a:t>
            </a:r>
            <a:endParaRPr lang="es-CO" sz="2000" b="1" dirty="0">
              <a:latin typeface="+mj-lt"/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EAB7C59A-7EE6-4FD8-A99F-810168D392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7" t="778" r="34799" b="62040"/>
          <a:stretch/>
        </p:blipFill>
        <p:spPr>
          <a:xfrm>
            <a:off x="8268568" y="3903316"/>
            <a:ext cx="1470586" cy="1499180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1F1114BE-EAD9-4886-A22E-96E3952FE63B}"/>
              </a:ext>
            </a:extLst>
          </p:cNvPr>
          <p:cNvSpPr txBox="1"/>
          <p:nvPr/>
        </p:nvSpPr>
        <p:spPr>
          <a:xfrm>
            <a:off x="9635762" y="4421717"/>
            <a:ext cx="2446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Clic en “Jornada de la mañana”</a:t>
            </a:r>
            <a:endParaRPr lang="es-CO" sz="2000" b="1" dirty="0">
              <a:latin typeface="+mj-lt"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235238DD-3043-46D6-ACBD-845FC14349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51" t="2595" r="1475" b="60223"/>
          <a:stretch/>
        </p:blipFill>
        <p:spPr>
          <a:xfrm>
            <a:off x="8376079" y="5078788"/>
            <a:ext cx="1470586" cy="1499180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3DB3B84A-4551-46A3-99FA-7E73DACFF4E9}"/>
              </a:ext>
            </a:extLst>
          </p:cNvPr>
          <p:cNvSpPr txBox="1"/>
          <p:nvPr/>
        </p:nvSpPr>
        <p:spPr>
          <a:xfrm>
            <a:off x="9635762" y="5672139"/>
            <a:ext cx="2428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+mj-lt"/>
              </a:rPr>
              <a:t>Clic en “Nuevo grupo”</a:t>
            </a:r>
            <a:endParaRPr lang="es-CO" sz="2000" b="1" dirty="0">
              <a:latin typeface="+mj-lt"/>
            </a:endParaRPr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8294D144-78E0-4BE6-8BB3-C29AEC458D26}"/>
              </a:ext>
            </a:extLst>
          </p:cNvPr>
          <p:cNvGrpSpPr/>
          <p:nvPr/>
        </p:nvGrpSpPr>
        <p:grpSpPr>
          <a:xfrm>
            <a:off x="8799169" y="2503364"/>
            <a:ext cx="517104" cy="517104"/>
            <a:chOff x="7084074" y="5195239"/>
            <a:chExt cx="914400" cy="914400"/>
          </a:xfrm>
        </p:grpSpPr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FC2C83C0-4269-4502-BA49-8F949DA097F1}"/>
                </a:ext>
              </a:extLst>
            </p:cNvPr>
            <p:cNvSpPr/>
            <p:nvPr/>
          </p:nvSpPr>
          <p:spPr>
            <a:xfrm>
              <a:off x="7084074" y="5195239"/>
              <a:ext cx="914400" cy="91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EC9D089A-C0E2-4765-A4D0-0E623FEBAF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69" t="27617" r="25629" b="25496"/>
            <a:stretch/>
          </p:blipFill>
          <p:spPr>
            <a:xfrm rot="10800000">
              <a:off x="7250372" y="5400903"/>
              <a:ext cx="526838" cy="503072"/>
            </a:xfrm>
            <a:prstGeom prst="rect">
              <a:avLst/>
            </a:prstGeom>
          </p:spPr>
        </p:pic>
      </p:grpSp>
      <p:sp>
        <p:nvSpPr>
          <p:cNvPr id="31" name="CuadroTexto 30">
            <a:extLst>
              <a:ext uri="{FF2B5EF4-FFF2-40B4-BE49-F238E27FC236}">
                <a16:creationId xmlns:a16="http://schemas.microsoft.com/office/drawing/2014/main" id="{BBDD334E-5CB0-4821-B96C-656B78B5F0DC}"/>
              </a:ext>
            </a:extLst>
          </p:cNvPr>
          <p:cNvSpPr txBox="1"/>
          <p:nvPr/>
        </p:nvSpPr>
        <p:spPr>
          <a:xfrm>
            <a:off x="9528463" y="2462971"/>
            <a:ext cx="2553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+mj-lt"/>
              </a:rPr>
              <a:t>Iniciar sesión como Administrador o Moderador</a:t>
            </a:r>
            <a:endParaRPr lang="es-CO" sz="1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43374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6BDA874-E6F4-4067-BAA9-E40D78E30A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40" r="1762" b="4060"/>
          <a:stretch/>
        </p:blipFill>
        <p:spPr>
          <a:xfrm>
            <a:off x="0" y="0"/>
            <a:ext cx="14031687" cy="685800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EA2308FA-61AB-4C8E-AF2C-AD0D3C212213}"/>
              </a:ext>
            </a:extLst>
          </p:cNvPr>
          <p:cNvSpPr/>
          <p:nvPr/>
        </p:nvSpPr>
        <p:spPr>
          <a:xfrm>
            <a:off x="8586979" y="-8038"/>
            <a:ext cx="3605019" cy="68660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97DDAFA-F05D-4DF7-A337-A45F79D89C1F}"/>
              </a:ext>
            </a:extLst>
          </p:cNvPr>
          <p:cNvSpPr txBox="1"/>
          <p:nvPr/>
        </p:nvSpPr>
        <p:spPr>
          <a:xfrm>
            <a:off x="9003861" y="1058258"/>
            <a:ext cx="2973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Crear un grupo vacío</a:t>
            </a:r>
            <a:endParaRPr lang="es-CO" sz="24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4E2E5C0-D869-45FB-A73B-6BA8DB44F125}"/>
              </a:ext>
            </a:extLst>
          </p:cNvPr>
          <p:cNvSpPr txBox="1"/>
          <p:nvPr/>
        </p:nvSpPr>
        <p:spPr>
          <a:xfrm>
            <a:off x="8826559" y="377372"/>
            <a:ext cx="2613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Prueba </a:t>
            </a:r>
            <a:endParaRPr lang="es-CO" sz="3200" b="1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64A8471D-DF43-4C0D-823D-F0C87B9CE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285" y="1797758"/>
            <a:ext cx="224969" cy="291148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A638AEA2-ACC2-44EB-B4FF-F566138BA3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26" b="62818"/>
          <a:stretch/>
        </p:blipFill>
        <p:spPr>
          <a:xfrm>
            <a:off x="8322428" y="2727844"/>
            <a:ext cx="1470586" cy="149918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3C4E0D81-F3ED-4264-8CC6-85FB4D78ECBB}"/>
              </a:ext>
            </a:extLst>
          </p:cNvPr>
          <p:cNvSpPr txBox="1"/>
          <p:nvPr/>
        </p:nvSpPr>
        <p:spPr>
          <a:xfrm>
            <a:off x="9635762" y="3415671"/>
            <a:ext cx="184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+mj-lt"/>
              </a:rPr>
              <a:t>Clic en “Grupos”</a:t>
            </a:r>
            <a:endParaRPr lang="es-CO" sz="2000" b="1" dirty="0">
              <a:latin typeface="+mj-lt"/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EAB7C59A-7EE6-4FD8-A99F-810168D392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7" t="778" r="34799" b="62040"/>
          <a:stretch/>
        </p:blipFill>
        <p:spPr>
          <a:xfrm>
            <a:off x="8268568" y="3903316"/>
            <a:ext cx="1470586" cy="1499180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1F1114BE-EAD9-4886-A22E-96E3952FE63B}"/>
              </a:ext>
            </a:extLst>
          </p:cNvPr>
          <p:cNvSpPr txBox="1"/>
          <p:nvPr/>
        </p:nvSpPr>
        <p:spPr>
          <a:xfrm>
            <a:off x="9635762" y="4421717"/>
            <a:ext cx="2446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Clic en “Jornada de la mañana”</a:t>
            </a:r>
            <a:endParaRPr lang="es-CO" sz="2000" b="1" dirty="0">
              <a:latin typeface="+mj-lt"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235238DD-3043-46D6-ACBD-845FC14349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51" t="2595" r="1475" b="60223"/>
          <a:stretch/>
        </p:blipFill>
        <p:spPr>
          <a:xfrm>
            <a:off x="8376079" y="5078788"/>
            <a:ext cx="1470586" cy="1499180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3DB3B84A-4551-46A3-99FA-7E73DACFF4E9}"/>
              </a:ext>
            </a:extLst>
          </p:cNvPr>
          <p:cNvSpPr txBox="1"/>
          <p:nvPr/>
        </p:nvSpPr>
        <p:spPr>
          <a:xfrm>
            <a:off x="9635762" y="5672139"/>
            <a:ext cx="2428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+mj-lt"/>
              </a:rPr>
              <a:t>Clic en “Nuevo grupo”</a:t>
            </a:r>
            <a:endParaRPr lang="es-CO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34063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CD9D5CA-9337-4273-AE5B-D1EB69B5BE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15"/>
          <a:stretch/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2405D87-10CE-4D65-8055-0383AFECD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719" y="4515044"/>
            <a:ext cx="224969" cy="291148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EA2308FA-61AB-4C8E-AF2C-AD0D3C212213}"/>
              </a:ext>
            </a:extLst>
          </p:cNvPr>
          <p:cNvSpPr/>
          <p:nvPr/>
        </p:nvSpPr>
        <p:spPr>
          <a:xfrm>
            <a:off x="8586981" y="0"/>
            <a:ext cx="3605019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26F30E72-1BA5-43BD-B110-5D5AD122DE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26" b="62818"/>
          <a:stretch/>
        </p:blipFill>
        <p:spPr>
          <a:xfrm>
            <a:off x="8322428" y="2113689"/>
            <a:ext cx="1470586" cy="149918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19F129F4-2A03-4858-9138-F11AC7A7CA0D}"/>
              </a:ext>
            </a:extLst>
          </p:cNvPr>
          <p:cNvSpPr txBox="1"/>
          <p:nvPr/>
        </p:nvSpPr>
        <p:spPr>
          <a:xfrm>
            <a:off x="9635762" y="2801516"/>
            <a:ext cx="2359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+mj-lt"/>
              </a:rPr>
              <a:t>Clic en “Inicia Sesión”</a:t>
            </a:r>
            <a:endParaRPr lang="es-CO" sz="2000" b="1" dirty="0">
              <a:latin typeface="+mj-lt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F9557A05-929A-481B-B7D0-B2E6D3FFB0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7" t="778" r="34799" b="62040"/>
          <a:stretch/>
        </p:blipFill>
        <p:spPr>
          <a:xfrm>
            <a:off x="8268568" y="3289161"/>
            <a:ext cx="1470586" cy="149918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E3E990E6-900F-4339-B887-391C13E2FA66}"/>
              </a:ext>
            </a:extLst>
          </p:cNvPr>
          <p:cNvSpPr txBox="1"/>
          <p:nvPr/>
        </p:nvSpPr>
        <p:spPr>
          <a:xfrm>
            <a:off x="9635762" y="3882512"/>
            <a:ext cx="2446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Ingresar Usuario y contraseña correctos</a:t>
            </a:r>
            <a:endParaRPr lang="es-CO" sz="2000" b="1" dirty="0">
              <a:latin typeface="+mj-lt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04C86C3F-97EB-4FA3-872F-47588EEAC0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51" t="2595" r="1475" b="60223"/>
          <a:stretch/>
        </p:blipFill>
        <p:spPr>
          <a:xfrm>
            <a:off x="8376079" y="4464633"/>
            <a:ext cx="1470586" cy="1499180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2BFB9FA3-D58F-4ABC-BB67-3610CE67E92F}"/>
              </a:ext>
            </a:extLst>
          </p:cNvPr>
          <p:cNvSpPr txBox="1"/>
          <p:nvPr/>
        </p:nvSpPr>
        <p:spPr>
          <a:xfrm>
            <a:off x="9635762" y="5057984"/>
            <a:ext cx="2446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+mj-lt"/>
              </a:rPr>
              <a:t>Clic en “Iniciar Sesión”</a:t>
            </a:r>
            <a:endParaRPr lang="es-CO" sz="2000" b="1" dirty="0">
              <a:latin typeface="+mj-lt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97DDAFA-F05D-4DF7-A337-A45F79D89C1F}"/>
              </a:ext>
            </a:extLst>
          </p:cNvPr>
          <p:cNvSpPr txBox="1"/>
          <p:nvPr/>
        </p:nvSpPr>
        <p:spPr>
          <a:xfrm>
            <a:off x="9003861" y="1058258"/>
            <a:ext cx="2613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Iniciar Sesión como Administrador</a:t>
            </a:r>
            <a:endParaRPr lang="es-CO" sz="24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4E2E5C0-D869-45FB-A73B-6BA8DB44F125}"/>
              </a:ext>
            </a:extLst>
          </p:cNvPr>
          <p:cNvSpPr txBox="1"/>
          <p:nvPr/>
        </p:nvSpPr>
        <p:spPr>
          <a:xfrm>
            <a:off x="8826559" y="377372"/>
            <a:ext cx="2613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Prueba 1</a:t>
            </a:r>
            <a:endParaRPr lang="es-CO" sz="3200" b="1" dirty="0"/>
          </a:p>
        </p:txBody>
      </p:sp>
    </p:spTree>
    <p:extLst>
      <p:ext uri="{BB962C8B-B14F-4D97-AF65-F5344CB8AC3E}">
        <p14:creationId xmlns:p14="http://schemas.microsoft.com/office/powerpoint/2010/main" val="676225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5C028BA-7837-4859-B20C-BD808A23A3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39" r="900" b="4061"/>
          <a:stretch/>
        </p:blipFill>
        <p:spPr>
          <a:xfrm>
            <a:off x="-5641814" y="0"/>
            <a:ext cx="14305434" cy="685800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EA2308FA-61AB-4C8E-AF2C-AD0D3C212213}"/>
              </a:ext>
            </a:extLst>
          </p:cNvPr>
          <p:cNvSpPr/>
          <p:nvPr/>
        </p:nvSpPr>
        <p:spPr>
          <a:xfrm>
            <a:off x="8586979" y="-8038"/>
            <a:ext cx="3605019" cy="68660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97DDAFA-F05D-4DF7-A337-A45F79D89C1F}"/>
              </a:ext>
            </a:extLst>
          </p:cNvPr>
          <p:cNvSpPr txBox="1"/>
          <p:nvPr/>
        </p:nvSpPr>
        <p:spPr>
          <a:xfrm>
            <a:off x="9003861" y="1058258"/>
            <a:ext cx="2973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Crear un grupo vacío</a:t>
            </a:r>
            <a:endParaRPr lang="es-CO" sz="24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4E2E5C0-D869-45FB-A73B-6BA8DB44F125}"/>
              </a:ext>
            </a:extLst>
          </p:cNvPr>
          <p:cNvSpPr txBox="1"/>
          <p:nvPr/>
        </p:nvSpPr>
        <p:spPr>
          <a:xfrm>
            <a:off x="8826559" y="377372"/>
            <a:ext cx="2613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Prueba </a:t>
            </a:r>
            <a:endParaRPr lang="es-CO" sz="3200" b="1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64A8471D-DF43-4C0D-823D-F0C87B9CE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353" y="6432394"/>
            <a:ext cx="224969" cy="291148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A638AEA2-ACC2-44EB-B4FF-F566138BA3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26" b="62818"/>
          <a:stretch/>
        </p:blipFill>
        <p:spPr>
          <a:xfrm>
            <a:off x="8322428" y="2727844"/>
            <a:ext cx="1470586" cy="149918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3C4E0D81-F3ED-4264-8CC6-85FB4D78ECBB}"/>
              </a:ext>
            </a:extLst>
          </p:cNvPr>
          <p:cNvSpPr txBox="1"/>
          <p:nvPr/>
        </p:nvSpPr>
        <p:spPr>
          <a:xfrm>
            <a:off x="9635762" y="3415671"/>
            <a:ext cx="184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+mj-lt"/>
              </a:rPr>
              <a:t>Clic en “Grupos”</a:t>
            </a:r>
            <a:endParaRPr lang="es-CO" sz="2000" b="1" dirty="0">
              <a:latin typeface="+mj-lt"/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EAB7C59A-7EE6-4FD8-A99F-810168D392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7" t="778" r="34799" b="62040"/>
          <a:stretch/>
        </p:blipFill>
        <p:spPr>
          <a:xfrm>
            <a:off x="8268568" y="3903316"/>
            <a:ext cx="1470586" cy="1499180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1F1114BE-EAD9-4886-A22E-96E3952FE63B}"/>
              </a:ext>
            </a:extLst>
          </p:cNvPr>
          <p:cNvSpPr txBox="1"/>
          <p:nvPr/>
        </p:nvSpPr>
        <p:spPr>
          <a:xfrm>
            <a:off x="9635762" y="4421717"/>
            <a:ext cx="2446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Clic en “Jornada de la mañana”</a:t>
            </a:r>
            <a:endParaRPr lang="es-CO" sz="2000" b="1" dirty="0">
              <a:latin typeface="+mj-lt"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235238DD-3043-46D6-ACBD-845FC14349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51" t="2595" r="1475" b="60223"/>
          <a:stretch/>
        </p:blipFill>
        <p:spPr>
          <a:xfrm>
            <a:off x="8376079" y="5078788"/>
            <a:ext cx="1470586" cy="1499180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3DB3B84A-4551-46A3-99FA-7E73DACFF4E9}"/>
              </a:ext>
            </a:extLst>
          </p:cNvPr>
          <p:cNvSpPr txBox="1"/>
          <p:nvPr/>
        </p:nvSpPr>
        <p:spPr>
          <a:xfrm>
            <a:off x="9635762" y="5672139"/>
            <a:ext cx="2428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+mj-lt"/>
              </a:rPr>
              <a:t>Clic en “Nuevo grupo”</a:t>
            </a:r>
            <a:endParaRPr lang="es-CO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00960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704CA1F-E4A2-4323-9422-57220390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47291" y="-8039"/>
            <a:ext cx="14232180" cy="6866037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EA2308FA-61AB-4C8E-AF2C-AD0D3C212213}"/>
              </a:ext>
            </a:extLst>
          </p:cNvPr>
          <p:cNvSpPr/>
          <p:nvPr/>
        </p:nvSpPr>
        <p:spPr>
          <a:xfrm>
            <a:off x="8586979" y="-8038"/>
            <a:ext cx="3605019" cy="68660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97DDAFA-F05D-4DF7-A337-A45F79D89C1F}"/>
              </a:ext>
            </a:extLst>
          </p:cNvPr>
          <p:cNvSpPr txBox="1"/>
          <p:nvPr/>
        </p:nvSpPr>
        <p:spPr>
          <a:xfrm>
            <a:off x="9003861" y="1058258"/>
            <a:ext cx="2973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Crear un grupo vacío</a:t>
            </a:r>
            <a:endParaRPr lang="es-CO" sz="24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4E2E5C0-D869-45FB-A73B-6BA8DB44F125}"/>
              </a:ext>
            </a:extLst>
          </p:cNvPr>
          <p:cNvSpPr txBox="1"/>
          <p:nvPr/>
        </p:nvSpPr>
        <p:spPr>
          <a:xfrm>
            <a:off x="8826559" y="377372"/>
            <a:ext cx="2613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Prueba </a:t>
            </a:r>
            <a:endParaRPr lang="es-CO" sz="3200" b="1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64A8471D-DF43-4C0D-823D-F0C87B9CE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639" y="6287650"/>
            <a:ext cx="224969" cy="291148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3C4E0D81-F3ED-4264-8CC6-85FB4D78ECBB}"/>
              </a:ext>
            </a:extLst>
          </p:cNvPr>
          <p:cNvSpPr txBox="1"/>
          <p:nvPr/>
        </p:nvSpPr>
        <p:spPr>
          <a:xfrm>
            <a:off x="9635762" y="3415671"/>
            <a:ext cx="1676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+mj-lt"/>
              </a:rPr>
              <a:t>Clic en “Crear”</a:t>
            </a:r>
            <a:endParaRPr lang="es-CO" sz="2000" b="1" dirty="0">
              <a:latin typeface="+mj-lt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AE3B7AC8-5779-4E9D-AA63-1CF186C18F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" t="33226" r="62582" b="32187"/>
          <a:stretch/>
        </p:blipFill>
        <p:spPr>
          <a:xfrm>
            <a:off x="8393268" y="2886851"/>
            <a:ext cx="1470586" cy="139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215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CC3738E-9C7A-42C0-8912-4C4A33845B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31" b="5481"/>
          <a:stretch/>
        </p:blipFill>
        <p:spPr>
          <a:xfrm>
            <a:off x="-214859" y="0"/>
            <a:ext cx="14403361" cy="6866038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EA2308FA-61AB-4C8E-AF2C-AD0D3C212213}"/>
              </a:ext>
            </a:extLst>
          </p:cNvPr>
          <p:cNvSpPr/>
          <p:nvPr/>
        </p:nvSpPr>
        <p:spPr>
          <a:xfrm>
            <a:off x="8586979" y="-8038"/>
            <a:ext cx="3605019" cy="68660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97DDAFA-F05D-4DF7-A337-A45F79D89C1F}"/>
              </a:ext>
            </a:extLst>
          </p:cNvPr>
          <p:cNvSpPr txBox="1"/>
          <p:nvPr/>
        </p:nvSpPr>
        <p:spPr>
          <a:xfrm>
            <a:off x="9003861" y="1058258"/>
            <a:ext cx="2973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Crear un grupo vacío</a:t>
            </a:r>
            <a:endParaRPr lang="es-CO" sz="24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4E2E5C0-D869-45FB-A73B-6BA8DB44F125}"/>
              </a:ext>
            </a:extLst>
          </p:cNvPr>
          <p:cNvSpPr txBox="1"/>
          <p:nvPr/>
        </p:nvSpPr>
        <p:spPr>
          <a:xfrm>
            <a:off x="8826559" y="377372"/>
            <a:ext cx="2613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Prueba </a:t>
            </a:r>
            <a:endParaRPr lang="es-CO" sz="3200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41302C4-3606-4301-AD6F-35C6B6727FB9}"/>
              </a:ext>
            </a:extLst>
          </p:cNvPr>
          <p:cNvSpPr txBox="1"/>
          <p:nvPr/>
        </p:nvSpPr>
        <p:spPr>
          <a:xfrm>
            <a:off x="9554234" y="3998951"/>
            <a:ext cx="2422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Solicita rellenar el campo Grupo.</a:t>
            </a:r>
            <a:endParaRPr lang="es-CO" sz="2000" b="1" dirty="0">
              <a:latin typeface="+mj-lt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387E9F1-4BBA-410D-9EDE-741C17E2BFAB}"/>
              </a:ext>
            </a:extLst>
          </p:cNvPr>
          <p:cNvSpPr txBox="1"/>
          <p:nvPr/>
        </p:nvSpPr>
        <p:spPr>
          <a:xfrm>
            <a:off x="9554234" y="2767569"/>
            <a:ext cx="2422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Solicite los campos vacíos.</a:t>
            </a:r>
            <a:endParaRPr lang="es-CO" sz="2000" b="1" dirty="0">
              <a:latin typeface="+mj-lt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E7F0A7D-766B-4792-A26A-5BA43024527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329" y="2778122"/>
            <a:ext cx="732903" cy="732903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C1717F47-F05F-4443-9069-F5866EC800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328" y="3931593"/>
            <a:ext cx="732903" cy="73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102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4E676A-8FE2-465B-9C89-7ACCFDECF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70D85F-2D5D-4451-9624-46FD941AD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08283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0C8CE1B4-07EE-4356-8A81-41060387B1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58" t="11665" b="4802"/>
          <a:stretch/>
        </p:blipFill>
        <p:spPr>
          <a:xfrm>
            <a:off x="-27095" y="-6357"/>
            <a:ext cx="12246189" cy="576160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2405D87-10CE-4D65-8055-0383AFECD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401" y="2801516"/>
            <a:ext cx="224969" cy="291148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EA2308FA-61AB-4C8E-AF2C-AD0D3C212213}"/>
              </a:ext>
            </a:extLst>
          </p:cNvPr>
          <p:cNvSpPr/>
          <p:nvPr/>
        </p:nvSpPr>
        <p:spPr>
          <a:xfrm>
            <a:off x="8613615" y="0"/>
            <a:ext cx="3605019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9F129F4-2A03-4858-9138-F11AC7A7CA0D}"/>
              </a:ext>
            </a:extLst>
          </p:cNvPr>
          <p:cNvSpPr txBox="1"/>
          <p:nvPr/>
        </p:nvSpPr>
        <p:spPr>
          <a:xfrm>
            <a:off x="9370195" y="2775433"/>
            <a:ext cx="2712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Click en “Cambiar contraseña”</a:t>
            </a:r>
            <a:endParaRPr lang="es-CO" sz="2000" b="1" dirty="0">
              <a:latin typeface="+mj-lt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F9557A05-929A-481B-B7D0-B2E6D3FFB0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7" t="778" r="34799" b="62040"/>
          <a:stretch/>
        </p:blipFill>
        <p:spPr>
          <a:xfrm>
            <a:off x="8268568" y="3289161"/>
            <a:ext cx="1470586" cy="149918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E3E990E6-900F-4339-B887-391C13E2FA66}"/>
              </a:ext>
            </a:extLst>
          </p:cNvPr>
          <p:cNvSpPr txBox="1"/>
          <p:nvPr/>
        </p:nvSpPr>
        <p:spPr>
          <a:xfrm>
            <a:off x="9430390" y="3809854"/>
            <a:ext cx="2446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Ingresar datos en los campos </a:t>
            </a:r>
            <a:endParaRPr lang="es-CO" sz="2000" b="1" dirty="0">
              <a:latin typeface="+mj-lt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04C86C3F-97EB-4FA3-872F-47588EEAC0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51" t="2595" r="1475" b="60223"/>
          <a:stretch/>
        </p:blipFill>
        <p:spPr>
          <a:xfrm>
            <a:off x="8376079" y="4464633"/>
            <a:ext cx="1470586" cy="1499180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2BFB9FA3-D58F-4ABC-BB67-3610CE67E92F}"/>
              </a:ext>
            </a:extLst>
          </p:cNvPr>
          <p:cNvSpPr txBox="1"/>
          <p:nvPr/>
        </p:nvSpPr>
        <p:spPr>
          <a:xfrm>
            <a:off x="9500565" y="5014168"/>
            <a:ext cx="2005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+mj-lt"/>
              </a:rPr>
              <a:t>Click en “Aceptar”</a:t>
            </a:r>
            <a:endParaRPr lang="es-CO" sz="2000" b="1" dirty="0">
              <a:latin typeface="+mj-lt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97DDAFA-F05D-4DF7-A337-A45F79D89C1F}"/>
              </a:ext>
            </a:extLst>
          </p:cNvPr>
          <p:cNvSpPr txBox="1"/>
          <p:nvPr/>
        </p:nvSpPr>
        <p:spPr>
          <a:xfrm>
            <a:off x="9003861" y="1058258"/>
            <a:ext cx="2613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Cambiar contraseña</a:t>
            </a:r>
            <a:endParaRPr lang="es-CO" sz="24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4E2E5C0-D869-45FB-A73B-6BA8DB44F125}"/>
              </a:ext>
            </a:extLst>
          </p:cNvPr>
          <p:cNvSpPr txBox="1"/>
          <p:nvPr/>
        </p:nvSpPr>
        <p:spPr>
          <a:xfrm>
            <a:off x="8826559" y="377372"/>
            <a:ext cx="2613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Prueba </a:t>
            </a:r>
            <a:endParaRPr lang="es-CO" sz="3200" b="1" dirty="0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C810A75E-70E6-401C-8CB0-6FEF08A538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26" b="62818"/>
          <a:stretch/>
        </p:blipFill>
        <p:spPr>
          <a:xfrm>
            <a:off x="8268568" y="2159655"/>
            <a:ext cx="1470586" cy="1499180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C215F61-8189-4A98-B465-35F75532A312}"/>
              </a:ext>
            </a:extLst>
          </p:cNvPr>
          <p:cNvGrpSpPr/>
          <p:nvPr/>
        </p:nvGrpSpPr>
        <p:grpSpPr>
          <a:xfrm>
            <a:off x="8852820" y="5857719"/>
            <a:ext cx="517104" cy="517104"/>
            <a:chOff x="7084074" y="5195239"/>
            <a:chExt cx="914400" cy="914400"/>
          </a:xfrm>
        </p:grpSpPr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1DBC3A8D-0EF6-4FB3-86BD-6886EB59A93A}"/>
                </a:ext>
              </a:extLst>
            </p:cNvPr>
            <p:cNvSpPr/>
            <p:nvPr/>
          </p:nvSpPr>
          <p:spPr>
            <a:xfrm>
              <a:off x="7084074" y="5195239"/>
              <a:ext cx="914400" cy="91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6AE7D862-D700-41ED-B842-05F727FB4D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69" t="27617" r="25629" b="25496"/>
            <a:stretch/>
          </p:blipFill>
          <p:spPr>
            <a:xfrm rot="10800000">
              <a:off x="7250372" y="5400903"/>
              <a:ext cx="526838" cy="503072"/>
            </a:xfrm>
            <a:prstGeom prst="rect">
              <a:avLst/>
            </a:prstGeom>
          </p:spPr>
        </p:pic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9F085DAD-81D8-46C6-94F7-78885F46A1CB}"/>
              </a:ext>
            </a:extLst>
          </p:cNvPr>
          <p:cNvSpPr txBox="1"/>
          <p:nvPr/>
        </p:nvSpPr>
        <p:spPr>
          <a:xfrm>
            <a:off x="9501003" y="5809457"/>
            <a:ext cx="1624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Haber iniciado sesión</a:t>
            </a:r>
          </a:p>
        </p:txBody>
      </p:sp>
    </p:spTree>
    <p:extLst>
      <p:ext uri="{BB962C8B-B14F-4D97-AF65-F5344CB8AC3E}">
        <p14:creationId xmlns:p14="http://schemas.microsoft.com/office/powerpoint/2010/main" val="2307346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62C21DB-DF17-4F4F-8662-9EC018CD63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" t="12039" r="-1" b="5503"/>
          <a:stretch/>
        </p:blipFill>
        <p:spPr>
          <a:xfrm>
            <a:off x="0" y="0"/>
            <a:ext cx="11819137" cy="565500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2405D87-10CE-4D65-8055-0383AFECD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031" y="5214223"/>
            <a:ext cx="224969" cy="291148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EA2308FA-61AB-4C8E-AF2C-AD0D3C212213}"/>
              </a:ext>
            </a:extLst>
          </p:cNvPr>
          <p:cNvSpPr/>
          <p:nvPr/>
        </p:nvSpPr>
        <p:spPr>
          <a:xfrm>
            <a:off x="8586981" y="0"/>
            <a:ext cx="3605019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9F129F4-2A03-4858-9138-F11AC7A7CA0D}"/>
              </a:ext>
            </a:extLst>
          </p:cNvPr>
          <p:cNvSpPr txBox="1"/>
          <p:nvPr/>
        </p:nvSpPr>
        <p:spPr>
          <a:xfrm>
            <a:off x="9370195" y="2775433"/>
            <a:ext cx="2712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Click en “Cambiar contraseña”</a:t>
            </a:r>
            <a:endParaRPr lang="es-CO" sz="2000" b="1" dirty="0">
              <a:latin typeface="+mj-lt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F9557A05-929A-481B-B7D0-B2E6D3FFB0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7" t="778" r="34799" b="62040"/>
          <a:stretch/>
        </p:blipFill>
        <p:spPr>
          <a:xfrm>
            <a:off x="8243295" y="3349507"/>
            <a:ext cx="1470586" cy="149918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E3E990E6-900F-4339-B887-391C13E2FA66}"/>
              </a:ext>
            </a:extLst>
          </p:cNvPr>
          <p:cNvSpPr txBox="1"/>
          <p:nvPr/>
        </p:nvSpPr>
        <p:spPr>
          <a:xfrm>
            <a:off x="9385270" y="3868132"/>
            <a:ext cx="2446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Ingresar datos en los campos</a:t>
            </a:r>
            <a:endParaRPr lang="es-CO" sz="2000" b="1" dirty="0">
              <a:latin typeface="+mj-lt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04C86C3F-97EB-4FA3-872F-47588EEAC0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51" t="2595" r="1475" b="60223"/>
          <a:stretch/>
        </p:blipFill>
        <p:spPr>
          <a:xfrm>
            <a:off x="8376079" y="4464633"/>
            <a:ext cx="1470586" cy="1499180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2BFB9FA3-D58F-4ABC-BB67-3610CE67E92F}"/>
              </a:ext>
            </a:extLst>
          </p:cNvPr>
          <p:cNvSpPr txBox="1"/>
          <p:nvPr/>
        </p:nvSpPr>
        <p:spPr>
          <a:xfrm>
            <a:off x="9441987" y="5022651"/>
            <a:ext cx="2005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+mj-lt"/>
              </a:rPr>
              <a:t>Click en “Aceptar”</a:t>
            </a:r>
            <a:endParaRPr lang="es-CO" sz="2000" b="1" dirty="0">
              <a:latin typeface="+mj-lt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97DDAFA-F05D-4DF7-A337-A45F79D89C1F}"/>
              </a:ext>
            </a:extLst>
          </p:cNvPr>
          <p:cNvSpPr txBox="1"/>
          <p:nvPr/>
        </p:nvSpPr>
        <p:spPr>
          <a:xfrm>
            <a:off x="9003861" y="1058258"/>
            <a:ext cx="2613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Cambiar contraseña</a:t>
            </a:r>
            <a:endParaRPr lang="es-CO" sz="24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4E2E5C0-D869-45FB-A73B-6BA8DB44F125}"/>
              </a:ext>
            </a:extLst>
          </p:cNvPr>
          <p:cNvSpPr txBox="1"/>
          <p:nvPr/>
        </p:nvSpPr>
        <p:spPr>
          <a:xfrm>
            <a:off x="8826559" y="377372"/>
            <a:ext cx="2613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Prueba </a:t>
            </a:r>
            <a:endParaRPr lang="es-CO" sz="3200" b="1" dirty="0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C810A75E-70E6-401C-8CB0-6FEF08A538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26" b="62818"/>
          <a:stretch/>
        </p:blipFill>
        <p:spPr>
          <a:xfrm>
            <a:off x="8268568" y="2159655"/>
            <a:ext cx="1470586" cy="149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6732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54A4B62-FACB-4842-9947-820D85F97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62022" y="-530292"/>
            <a:ext cx="16734084" cy="763890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2405D87-10CE-4D65-8055-0383AFECD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671" y="2820279"/>
            <a:ext cx="224969" cy="291148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EA2308FA-61AB-4C8E-AF2C-AD0D3C212213}"/>
              </a:ext>
            </a:extLst>
          </p:cNvPr>
          <p:cNvSpPr/>
          <p:nvPr/>
        </p:nvSpPr>
        <p:spPr>
          <a:xfrm>
            <a:off x="8586981" y="0"/>
            <a:ext cx="3605019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9F129F4-2A03-4858-9138-F11AC7A7CA0D}"/>
              </a:ext>
            </a:extLst>
          </p:cNvPr>
          <p:cNvSpPr txBox="1"/>
          <p:nvPr/>
        </p:nvSpPr>
        <p:spPr>
          <a:xfrm>
            <a:off x="9370195" y="2775433"/>
            <a:ext cx="2712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Click en “Cambiar contraseña”</a:t>
            </a:r>
            <a:endParaRPr lang="es-CO" sz="2000" b="1" dirty="0">
              <a:latin typeface="+mj-lt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F9557A05-929A-481B-B7D0-B2E6D3FFB0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7" t="778" r="34799" b="62040"/>
          <a:stretch/>
        </p:blipFill>
        <p:spPr>
          <a:xfrm>
            <a:off x="8268568" y="3289161"/>
            <a:ext cx="1470586" cy="149918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E3E990E6-900F-4339-B887-391C13E2FA66}"/>
              </a:ext>
            </a:extLst>
          </p:cNvPr>
          <p:cNvSpPr txBox="1"/>
          <p:nvPr/>
        </p:nvSpPr>
        <p:spPr>
          <a:xfrm>
            <a:off x="9370195" y="3818620"/>
            <a:ext cx="2446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Ingresar datos en los campos</a:t>
            </a:r>
            <a:endParaRPr lang="es-CO" sz="2000" b="1" dirty="0">
              <a:latin typeface="+mj-lt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04C86C3F-97EB-4FA3-872F-47588EEAC0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51" t="2595" r="1475" b="60223"/>
          <a:stretch/>
        </p:blipFill>
        <p:spPr>
          <a:xfrm>
            <a:off x="8376079" y="4464633"/>
            <a:ext cx="1470586" cy="1499180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2BFB9FA3-D58F-4ABC-BB67-3610CE67E92F}"/>
              </a:ext>
            </a:extLst>
          </p:cNvPr>
          <p:cNvSpPr txBox="1"/>
          <p:nvPr/>
        </p:nvSpPr>
        <p:spPr>
          <a:xfrm>
            <a:off x="9404594" y="5031860"/>
            <a:ext cx="2005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+mj-lt"/>
              </a:rPr>
              <a:t>Click en “Aceptar”</a:t>
            </a:r>
            <a:endParaRPr lang="es-CO" sz="2000" b="1" dirty="0">
              <a:latin typeface="+mj-lt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97DDAFA-F05D-4DF7-A337-A45F79D89C1F}"/>
              </a:ext>
            </a:extLst>
          </p:cNvPr>
          <p:cNvSpPr txBox="1"/>
          <p:nvPr/>
        </p:nvSpPr>
        <p:spPr>
          <a:xfrm>
            <a:off x="9003861" y="1058258"/>
            <a:ext cx="2613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Cambiar contraseña</a:t>
            </a:r>
            <a:endParaRPr lang="es-CO" sz="24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4E2E5C0-D869-45FB-A73B-6BA8DB44F125}"/>
              </a:ext>
            </a:extLst>
          </p:cNvPr>
          <p:cNvSpPr txBox="1"/>
          <p:nvPr/>
        </p:nvSpPr>
        <p:spPr>
          <a:xfrm>
            <a:off x="8826559" y="377372"/>
            <a:ext cx="2613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Prueba </a:t>
            </a:r>
            <a:endParaRPr lang="es-CO" sz="3200" b="1" dirty="0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C810A75E-70E6-401C-8CB0-6FEF08A538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26" b="62818"/>
          <a:stretch/>
        </p:blipFill>
        <p:spPr>
          <a:xfrm>
            <a:off x="8268568" y="2159655"/>
            <a:ext cx="1470586" cy="149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698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0C8CE1B4-07EE-4356-8A81-41060387B1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58" t="11665" b="4802"/>
          <a:stretch/>
        </p:blipFill>
        <p:spPr>
          <a:xfrm>
            <a:off x="-71020" y="0"/>
            <a:ext cx="12255066" cy="5761608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EA2308FA-61AB-4C8E-AF2C-AD0D3C212213}"/>
              </a:ext>
            </a:extLst>
          </p:cNvPr>
          <p:cNvSpPr/>
          <p:nvPr/>
        </p:nvSpPr>
        <p:spPr>
          <a:xfrm>
            <a:off x="8579026" y="0"/>
            <a:ext cx="3605019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9F129F4-2A03-4858-9138-F11AC7A7CA0D}"/>
              </a:ext>
            </a:extLst>
          </p:cNvPr>
          <p:cNvSpPr txBox="1"/>
          <p:nvPr/>
        </p:nvSpPr>
        <p:spPr>
          <a:xfrm>
            <a:off x="9370195" y="2775433"/>
            <a:ext cx="2712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Modificación de la contraseña</a:t>
            </a:r>
            <a:endParaRPr lang="es-CO" sz="2000" b="1" dirty="0">
              <a:latin typeface="+mj-lt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3E990E6-900F-4339-B887-391C13E2FA66}"/>
              </a:ext>
            </a:extLst>
          </p:cNvPr>
          <p:cNvSpPr txBox="1"/>
          <p:nvPr/>
        </p:nvSpPr>
        <p:spPr>
          <a:xfrm>
            <a:off x="9370195" y="3861665"/>
            <a:ext cx="24465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Modificación de la contraseña</a:t>
            </a:r>
            <a:endParaRPr lang="es-CO" sz="2000" b="1" dirty="0">
              <a:latin typeface="+mj-lt"/>
            </a:endParaRPr>
          </a:p>
          <a:p>
            <a:endParaRPr lang="es-CO" sz="2000" b="1" dirty="0">
              <a:latin typeface="+mj-lt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97DDAFA-F05D-4DF7-A337-A45F79D89C1F}"/>
              </a:ext>
            </a:extLst>
          </p:cNvPr>
          <p:cNvSpPr txBox="1"/>
          <p:nvPr/>
        </p:nvSpPr>
        <p:spPr>
          <a:xfrm>
            <a:off x="9003861" y="1058258"/>
            <a:ext cx="2613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Cambiar contraseña</a:t>
            </a:r>
            <a:endParaRPr lang="es-CO" sz="24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4E2E5C0-D869-45FB-A73B-6BA8DB44F125}"/>
              </a:ext>
            </a:extLst>
          </p:cNvPr>
          <p:cNvSpPr txBox="1"/>
          <p:nvPr/>
        </p:nvSpPr>
        <p:spPr>
          <a:xfrm>
            <a:off x="8826559" y="377372"/>
            <a:ext cx="2613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Prueba </a:t>
            </a:r>
            <a:endParaRPr lang="es-CO" sz="3200" b="1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C61B3964-3718-473F-A56D-472A0651F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409" y="3902068"/>
            <a:ext cx="732903" cy="732903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4BA9670E-D59D-43EB-9F22-F56DAAA0222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409" y="2775433"/>
            <a:ext cx="732903" cy="73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7433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F55432-CD1C-4E38-9CBE-721411376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041B9B-0A67-4ED6-AA01-1FDAC180D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857372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0C8CE1B4-07EE-4356-8A81-41060387B1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58" t="11665" b="4802"/>
          <a:stretch/>
        </p:blipFill>
        <p:spPr>
          <a:xfrm>
            <a:off x="-8876" y="0"/>
            <a:ext cx="12246189" cy="5761608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EA2308FA-61AB-4C8E-AF2C-AD0D3C212213}"/>
              </a:ext>
            </a:extLst>
          </p:cNvPr>
          <p:cNvSpPr/>
          <p:nvPr/>
        </p:nvSpPr>
        <p:spPr>
          <a:xfrm>
            <a:off x="8579026" y="0"/>
            <a:ext cx="3605019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9F129F4-2A03-4858-9138-F11AC7A7CA0D}"/>
              </a:ext>
            </a:extLst>
          </p:cNvPr>
          <p:cNvSpPr txBox="1"/>
          <p:nvPr/>
        </p:nvSpPr>
        <p:spPr>
          <a:xfrm>
            <a:off x="9370195" y="2825036"/>
            <a:ext cx="271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Cerrar sesión</a:t>
            </a:r>
            <a:endParaRPr lang="es-CO" sz="2000" b="1" dirty="0">
              <a:latin typeface="+mj-lt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97DDAFA-F05D-4DF7-A337-A45F79D89C1F}"/>
              </a:ext>
            </a:extLst>
          </p:cNvPr>
          <p:cNvSpPr txBox="1"/>
          <p:nvPr/>
        </p:nvSpPr>
        <p:spPr>
          <a:xfrm>
            <a:off x="8826558" y="1365918"/>
            <a:ext cx="26133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Cerrar sesión e ingresar sin haber iniciado</a:t>
            </a:r>
            <a:endParaRPr lang="es-CO" sz="2400" dirty="0"/>
          </a:p>
          <a:p>
            <a:endParaRPr lang="es-CO" sz="24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4E2E5C0-D869-45FB-A73B-6BA8DB44F125}"/>
              </a:ext>
            </a:extLst>
          </p:cNvPr>
          <p:cNvSpPr txBox="1"/>
          <p:nvPr/>
        </p:nvSpPr>
        <p:spPr>
          <a:xfrm>
            <a:off x="8826559" y="377372"/>
            <a:ext cx="2613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Prueba </a:t>
            </a:r>
            <a:endParaRPr lang="es-CO" sz="3200" b="1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635E1A8-34EB-478C-A6F0-0EB0B21B8B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26" b="62818"/>
          <a:stretch/>
        </p:blipFill>
        <p:spPr>
          <a:xfrm>
            <a:off x="8268568" y="2159655"/>
            <a:ext cx="1470586" cy="149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83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7726C08D-7CFE-40F2-89FB-830EDE40B2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2405D87-10CE-4D65-8055-0383AFECD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979" y="5312520"/>
            <a:ext cx="224969" cy="291148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EA2308FA-61AB-4C8E-AF2C-AD0D3C212213}"/>
              </a:ext>
            </a:extLst>
          </p:cNvPr>
          <p:cNvSpPr/>
          <p:nvPr/>
        </p:nvSpPr>
        <p:spPr>
          <a:xfrm>
            <a:off x="8586981" y="0"/>
            <a:ext cx="3605019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26F30E72-1BA5-43BD-B110-5D5AD122DE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26" b="62818"/>
          <a:stretch/>
        </p:blipFill>
        <p:spPr>
          <a:xfrm>
            <a:off x="8322428" y="2113689"/>
            <a:ext cx="1470586" cy="149918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19F129F4-2A03-4858-9138-F11AC7A7CA0D}"/>
              </a:ext>
            </a:extLst>
          </p:cNvPr>
          <p:cNvSpPr txBox="1"/>
          <p:nvPr/>
        </p:nvSpPr>
        <p:spPr>
          <a:xfrm>
            <a:off x="9635762" y="2801516"/>
            <a:ext cx="2359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+mj-lt"/>
              </a:rPr>
              <a:t>Clic en “Inicia Sesión”</a:t>
            </a:r>
            <a:endParaRPr lang="es-CO" sz="2000" b="1" dirty="0">
              <a:latin typeface="+mj-lt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F9557A05-929A-481B-B7D0-B2E6D3FFB0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7" t="778" r="34799" b="62040"/>
          <a:stretch/>
        </p:blipFill>
        <p:spPr>
          <a:xfrm>
            <a:off x="8268568" y="3289161"/>
            <a:ext cx="1470586" cy="149918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E3E990E6-900F-4339-B887-391C13E2FA66}"/>
              </a:ext>
            </a:extLst>
          </p:cNvPr>
          <p:cNvSpPr txBox="1"/>
          <p:nvPr/>
        </p:nvSpPr>
        <p:spPr>
          <a:xfrm>
            <a:off x="9635762" y="3882512"/>
            <a:ext cx="2446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Ingresar Usuario y contraseña correctos</a:t>
            </a:r>
            <a:endParaRPr lang="es-CO" sz="2000" b="1" dirty="0">
              <a:latin typeface="+mj-lt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04C86C3F-97EB-4FA3-872F-47588EEAC0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51" t="2595" r="1475" b="60223"/>
          <a:stretch/>
        </p:blipFill>
        <p:spPr>
          <a:xfrm>
            <a:off x="8376079" y="4464633"/>
            <a:ext cx="1470586" cy="1499180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2BFB9FA3-D58F-4ABC-BB67-3610CE67E92F}"/>
              </a:ext>
            </a:extLst>
          </p:cNvPr>
          <p:cNvSpPr txBox="1"/>
          <p:nvPr/>
        </p:nvSpPr>
        <p:spPr>
          <a:xfrm>
            <a:off x="9635762" y="5057984"/>
            <a:ext cx="2446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+mj-lt"/>
              </a:rPr>
              <a:t>Clic en “Iniciar Sesión”</a:t>
            </a:r>
            <a:endParaRPr lang="es-CO" sz="2000" b="1" dirty="0">
              <a:latin typeface="+mj-lt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97DDAFA-F05D-4DF7-A337-A45F79D89C1F}"/>
              </a:ext>
            </a:extLst>
          </p:cNvPr>
          <p:cNvSpPr txBox="1"/>
          <p:nvPr/>
        </p:nvSpPr>
        <p:spPr>
          <a:xfrm>
            <a:off x="9003861" y="1058258"/>
            <a:ext cx="2613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Iniciar Sesión como Administrador</a:t>
            </a:r>
            <a:endParaRPr lang="es-CO" sz="24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4E2E5C0-D869-45FB-A73B-6BA8DB44F125}"/>
              </a:ext>
            </a:extLst>
          </p:cNvPr>
          <p:cNvSpPr txBox="1"/>
          <p:nvPr/>
        </p:nvSpPr>
        <p:spPr>
          <a:xfrm>
            <a:off x="8826559" y="377372"/>
            <a:ext cx="2613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Prueba 1</a:t>
            </a:r>
            <a:endParaRPr lang="es-CO" sz="3200" b="1" dirty="0"/>
          </a:p>
        </p:txBody>
      </p:sp>
    </p:spTree>
    <p:extLst>
      <p:ext uri="{BB962C8B-B14F-4D97-AF65-F5344CB8AC3E}">
        <p14:creationId xmlns:p14="http://schemas.microsoft.com/office/powerpoint/2010/main" val="25102300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34CA014-FC4B-4DDB-B649-8F71DE306A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" t="3495" r="-1" b="5503"/>
          <a:stretch/>
        </p:blipFill>
        <p:spPr>
          <a:xfrm>
            <a:off x="0" y="0"/>
            <a:ext cx="12293777" cy="6240932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EA2308FA-61AB-4C8E-AF2C-AD0D3C212213}"/>
              </a:ext>
            </a:extLst>
          </p:cNvPr>
          <p:cNvSpPr/>
          <p:nvPr/>
        </p:nvSpPr>
        <p:spPr>
          <a:xfrm>
            <a:off x="8688758" y="0"/>
            <a:ext cx="3605019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9F129F4-2A03-4858-9138-F11AC7A7CA0D}"/>
              </a:ext>
            </a:extLst>
          </p:cNvPr>
          <p:cNvSpPr txBox="1"/>
          <p:nvPr/>
        </p:nvSpPr>
        <p:spPr>
          <a:xfrm>
            <a:off x="9396828" y="2739526"/>
            <a:ext cx="2712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>
                <a:latin typeface="+mj-lt"/>
              </a:rPr>
              <a:t>Ingresar una ruta para una sesión especifica 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97DDAFA-F05D-4DF7-A337-A45F79D89C1F}"/>
              </a:ext>
            </a:extLst>
          </p:cNvPr>
          <p:cNvSpPr txBox="1"/>
          <p:nvPr/>
        </p:nvSpPr>
        <p:spPr>
          <a:xfrm>
            <a:off x="8826558" y="1365918"/>
            <a:ext cx="26133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Cerrar sesión e ingresar sin haber iniciado</a:t>
            </a:r>
            <a:endParaRPr lang="es-CO" sz="2400" dirty="0"/>
          </a:p>
          <a:p>
            <a:endParaRPr lang="es-CO" sz="24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4E2E5C0-D869-45FB-A73B-6BA8DB44F125}"/>
              </a:ext>
            </a:extLst>
          </p:cNvPr>
          <p:cNvSpPr txBox="1"/>
          <p:nvPr/>
        </p:nvSpPr>
        <p:spPr>
          <a:xfrm>
            <a:off x="8826559" y="377372"/>
            <a:ext cx="2613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Prueba </a:t>
            </a:r>
            <a:endParaRPr lang="es-CO" sz="3200" b="1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29EB98A-8926-438B-92B7-FB3EC34B05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895" y="617068"/>
            <a:ext cx="224969" cy="29114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2B36B0E-A8B7-422D-BAE6-DE621DE2BD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7" t="778" r="34799" b="62040"/>
          <a:stretch/>
        </p:blipFill>
        <p:spPr>
          <a:xfrm>
            <a:off x="8307500" y="2185988"/>
            <a:ext cx="1470586" cy="149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229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D242FDB-01C5-450C-856C-36BA77FA0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89915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EA2308FA-61AB-4C8E-AF2C-AD0D3C212213}"/>
              </a:ext>
            </a:extLst>
          </p:cNvPr>
          <p:cNvSpPr/>
          <p:nvPr/>
        </p:nvSpPr>
        <p:spPr>
          <a:xfrm>
            <a:off x="8715391" y="-40330"/>
            <a:ext cx="3605019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9F129F4-2A03-4858-9138-F11AC7A7CA0D}"/>
              </a:ext>
            </a:extLst>
          </p:cNvPr>
          <p:cNvSpPr txBox="1"/>
          <p:nvPr/>
        </p:nvSpPr>
        <p:spPr>
          <a:xfrm>
            <a:off x="9396828" y="2739526"/>
            <a:ext cx="2712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>
                <a:latin typeface="+mj-lt"/>
              </a:rPr>
              <a:t>Bloquear la ruta de acceso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97DDAFA-F05D-4DF7-A337-A45F79D89C1F}"/>
              </a:ext>
            </a:extLst>
          </p:cNvPr>
          <p:cNvSpPr txBox="1"/>
          <p:nvPr/>
        </p:nvSpPr>
        <p:spPr>
          <a:xfrm>
            <a:off x="8826558" y="1365918"/>
            <a:ext cx="26133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Cerrar sesión e ingresar sin haber iniciado</a:t>
            </a:r>
            <a:endParaRPr lang="es-CO" sz="24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4E2E5C0-D869-45FB-A73B-6BA8DB44F125}"/>
              </a:ext>
            </a:extLst>
          </p:cNvPr>
          <p:cNvSpPr txBox="1"/>
          <p:nvPr/>
        </p:nvSpPr>
        <p:spPr>
          <a:xfrm>
            <a:off x="8826559" y="377372"/>
            <a:ext cx="2613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Prueba </a:t>
            </a:r>
            <a:endParaRPr lang="es-CO" sz="3200" b="1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DCB088D2-5D66-4EBA-8C97-893EBD9D3DF8}"/>
              </a:ext>
            </a:extLst>
          </p:cNvPr>
          <p:cNvSpPr/>
          <p:nvPr/>
        </p:nvSpPr>
        <p:spPr>
          <a:xfrm>
            <a:off x="1890944" y="62144"/>
            <a:ext cx="2672178" cy="21306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68AD0DC-9BC3-4DB2-9F28-D1C9C40BF4D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658" y="2743847"/>
            <a:ext cx="732903" cy="73290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C867E3B-2A54-4EA6-AB61-DDD7CEECF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925" y="3874536"/>
            <a:ext cx="732903" cy="73290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F484683-E82B-42FF-AD69-999ACD6D81A1}"/>
              </a:ext>
            </a:extLst>
          </p:cNvPr>
          <p:cNvSpPr txBox="1"/>
          <p:nvPr/>
        </p:nvSpPr>
        <p:spPr>
          <a:xfrm>
            <a:off x="9313258" y="3972495"/>
            <a:ext cx="1961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Bloquear la ruta de acceso y redireccionar al login</a:t>
            </a:r>
          </a:p>
        </p:txBody>
      </p:sp>
    </p:spTree>
    <p:extLst>
      <p:ext uri="{BB962C8B-B14F-4D97-AF65-F5344CB8AC3E}">
        <p14:creationId xmlns:p14="http://schemas.microsoft.com/office/powerpoint/2010/main" val="40408925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0B1C1A-3D36-4BB1-A17F-4902226B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6A73EF-0F8B-4AFB-901C-6B34E1C45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60250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EA2308FA-61AB-4C8E-AF2C-AD0D3C212213}"/>
              </a:ext>
            </a:extLst>
          </p:cNvPr>
          <p:cNvSpPr/>
          <p:nvPr/>
        </p:nvSpPr>
        <p:spPr>
          <a:xfrm>
            <a:off x="8586979" y="-8038"/>
            <a:ext cx="3605019" cy="68660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97DDAFA-F05D-4DF7-A337-A45F79D89C1F}"/>
              </a:ext>
            </a:extLst>
          </p:cNvPr>
          <p:cNvSpPr txBox="1"/>
          <p:nvPr/>
        </p:nvSpPr>
        <p:spPr>
          <a:xfrm>
            <a:off x="9003861" y="1058258"/>
            <a:ext cx="2973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Registrar un Docente</a:t>
            </a:r>
            <a:endParaRPr lang="es-CO" sz="24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4E2E5C0-D869-45FB-A73B-6BA8DB44F125}"/>
              </a:ext>
            </a:extLst>
          </p:cNvPr>
          <p:cNvSpPr txBox="1"/>
          <p:nvPr/>
        </p:nvSpPr>
        <p:spPr>
          <a:xfrm>
            <a:off x="8826559" y="377372"/>
            <a:ext cx="2613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Prueba </a:t>
            </a:r>
            <a:endParaRPr lang="es-CO" sz="3200" b="1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A638AEA2-ACC2-44EB-B4FF-F566138BA3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26" b="62818"/>
          <a:stretch/>
        </p:blipFill>
        <p:spPr>
          <a:xfrm>
            <a:off x="8322428" y="1785311"/>
            <a:ext cx="1470586" cy="149918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3C4E0D81-F3ED-4264-8CC6-85FB4D78ECBB}"/>
              </a:ext>
            </a:extLst>
          </p:cNvPr>
          <p:cNvSpPr txBox="1"/>
          <p:nvPr/>
        </p:nvSpPr>
        <p:spPr>
          <a:xfrm>
            <a:off x="9635762" y="2473138"/>
            <a:ext cx="1967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+mj-lt"/>
              </a:rPr>
              <a:t>Clic en “Docente”</a:t>
            </a:r>
            <a:endParaRPr lang="es-CO" sz="2000" b="1" dirty="0">
              <a:latin typeface="+mj-lt"/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EAB7C59A-7EE6-4FD8-A99F-810168D392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7" t="778" r="34799" b="62040"/>
          <a:stretch/>
        </p:blipFill>
        <p:spPr>
          <a:xfrm>
            <a:off x="8268568" y="2960783"/>
            <a:ext cx="1470586" cy="1499180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1F1114BE-EAD9-4886-A22E-96E3952FE63B}"/>
              </a:ext>
            </a:extLst>
          </p:cNvPr>
          <p:cNvSpPr txBox="1"/>
          <p:nvPr/>
        </p:nvSpPr>
        <p:spPr>
          <a:xfrm>
            <a:off x="9530636" y="3634998"/>
            <a:ext cx="2446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Clic en “Registrarse”</a:t>
            </a:r>
            <a:endParaRPr lang="es-CO" sz="2000" b="1" dirty="0">
              <a:latin typeface="+mj-lt"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235238DD-3043-46D6-ACBD-845FC14349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51" t="2595" r="1475" b="60223"/>
          <a:stretch/>
        </p:blipFill>
        <p:spPr>
          <a:xfrm>
            <a:off x="8376079" y="4136255"/>
            <a:ext cx="1470586" cy="1499180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3DB3B84A-4551-46A3-99FA-7E73DACFF4E9}"/>
              </a:ext>
            </a:extLst>
          </p:cNvPr>
          <p:cNvSpPr txBox="1"/>
          <p:nvPr/>
        </p:nvSpPr>
        <p:spPr>
          <a:xfrm>
            <a:off x="9635763" y="4729606"/>
            <a:ext cx="2335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Ingresar todos los campos</a:t>
            </a:r>
            <a:endParaRPr lang="es-CO" sz="2000" b="1" dirty="0">
              <a:latin typeface="+mj-lt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AB7D8B6-9146-4B5F-B0B5-101C04678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291" y="-13329"/>
            <a:ext cx="3165231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C16FC65-05BC-41DA-917C-1EC5F2928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291" y="-13329"/>
            <a:ext cx="3165231" cy="685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3D7DE27-0EF8-4156-8519-FDE161C981E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022" y="5339191"/>
            <a:ext cx="1810484" cy="2329431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03EDE0F8-AD9F-46B5-B7D5-CFBD77631311}"/>
              </a:ext>
            </a:extLst>
          </p:cNvPr>
          <p:cNvSpPr txBox="1"/>
          <p:nvPr/>
        </p:nvSpPr>
        <p:spPr>
          <a:xfrm>
            <a:off x="9530636" y="5846340"/>
            <a:ext cx="2446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Clic en “Registrarse”</a:t>
            </a:r>
            <a:endParaRPr lang="es-CO" sz="2000" b="1" dirty="0">
              <a:latin typeface="+mj-lt"/>
            </a:endParaRP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A521D3CF-DD35-4C2E-A0C9-14AF8EF7F5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" t="33226" r="62582" b="32187"/>
          <a:stretch/>
        </p:blipFill>
        <p:spPr>
          <a:xfrm>
            <a:off x="8376078" y="5333572"/>
            <a:ext cx="1470586" cy="139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69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7 L 0.14349 -0.078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74" y="-393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B0A9C9A-2A7D-43F4-B140-89CD20768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575" y="-13329"/>
            <a:ext cx="3165231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1F7DAD3-0D7A-4526-9488-BB0B611F5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576" y="-13329"/>
            <a:ext cx="3165231" cy="685800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EA2308FA-61AB-4C8E-AF2C-AD0D3C212213}"/>
              </a:ext>
            </a:extLst>
          </p:cNvPr>
          <p:cNvSpPr/>
          <p:nvPr/>
        </p:nvSpPr>
        <p:spPr>
          <a:xfrm>
            <a:off x="8586979" y="-8038"/>
            <a:ext cx="3605019" cy="68660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97DDAFA-F05D-4DF7-A337-A45F79D89C1F}"/>
              </a:ext>
            </a:extLst>
          </p:cNvPr>
          <p:cNvSpPr txBox="1"/>
          <p:nvPr/>
        </p:nvSpPr>
        <p:spPr>
          <a:xfrm>
            <a:off x="9003861" y="1058258"/>
            <a:ext cx="2973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Registrar un Docente</a:t>
            </a:r>
            <a:endParaRPr lang="es-CO" sz="24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4E2E5C0-D869-45FB-A73B-6BA8DB44F125}"/>
              </a:ext>
            </a:extLst>
          </p:cNvPr>
          <p:cNvSpPr txBox="1"/>
          <p:nvPr/>
        </p:nvSpPr>
        <p:spPr>
          <a:xfrm>
            <a:off x="8826559" y="377372"/>
            <a:ext cx="2613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Prueba </a:t>
            </a:r>
            <a:endParaRPr lang="es-CO" sz="3200" b="1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3D7DE27-0EF8-4156-8519-FDE161C981E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525" y="4777586"/>
            <a:ext cx="1810484" cy="2329431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5E522DB7-59B2-4294-A916-CA326E6624C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26" b="62818"/>
          <a:stretch/>
        </p:blipFill>
        <p:spPr>
          <a:xfrm>
            <a:off x="8322428" y="1785311"/>
            <a:ext cx="1470586" cy="1499180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8E78D6C5-0D5C-426B-A9DA-648279F31C14}"/>
              </a:ext>
            </a:extLst>
          </p:cNvPr>
          <p:cNvSpPr txBox="1"/>
          <p:nvPr/>
        </p:nvSpPr>
        <p:spPr>
          <a:xfrm>
            <a:off x="9635762" y="2473138"/>
            <a:ext cx="1967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+mj-lt"/>
              </a:rPr>
              <a:t>Clic en “Docente”</a:t>
            </a:r>
            <a:endParaRPr lang="es-CO" sz="2000" b="1" dirty="0">
              <a:latin typeface="+mj-lt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B7FEE0DD-71E6-4703-8807-4861BB37F7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7" t="778" r="34799" b="62040"/>
          <a:stretch/>
        </p:blipFill>
        <p:spPr>
          <a:xfrm>
            <a:off x="8268568" y="2960783"/>
            <a:ext cx="1470586" cy="1499180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92774CD1-4630-4FEA-AC69-B81AC51693EF}"/>
              </a:ext>
            </a:extLst>
          </p:cNvPr>
          <p:cNvSpPr txBox="1"/>
          <p:nvPr/>
        </p:nvSpPr>
        <p:spPr>
          <a:xfrm>
            <a:off x="9530636" y="3634998"/>
            <a:ext cx="2446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Clic en “Registrarse”</a:t>
            </a:r>
            <a:endParaRPr lang="es-CO" sz="2000" b="1" dirty="0">
              <a:latin typeface="+mj-lt"/>
            </a:endParaRP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32A0D238-1A99-4977-ABA8-50508C3361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51" t="2595" r="1475" b="60223"/>
          <a:stretch/>
        </p:blipFill>
        <p:spPr>
          <a:xfrm>
            <a:off x="8376079" y="4136255"/>
            <a:ext cx="1470586" cy="1499180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E9E005E6-32FE-492C-BF50-89094B5C9C0C}"/>
              </a:ext>
            </a:extLst>
          </p:cNvPr>
          <p:cNvSpPr txBox="1"/>
          <p:nvPr/>
        </p:nvSpPr>
        <p:spPr>
          <a:xfrm>
            <a:off x="9635763" y="4729606"/>
            <a:ext cx="2335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Ingresar todos los campos</a:t>
            </a:r>
            <a:endParaRPr lang="es-CO" sz="2000" b="1" dirty="0">
              <a:latin typeface="+mj-lt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61BA2716-D21F-4B75-B100-6EF4E04F2440}"/>
              </a:ext>
            </a:extLst>
          </p:cNvPr>
          <p:cNvSpPr txBox="1"/>
          <p:nvPr/>
        </p:nvSpPr>
        <p:spPr>
          <a:xfrm>
            <a:off x="9530636" y="5846340"/>
            <a:ext cx="2446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Clic en “Registrarse”</a:t>
            </a:r>
            <a:endParaRPr lang="es-CO" sz="2000" b="1" dirty="0">
              <a:latin typeface="+mj-lt"/>
            </a:endParaRP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2C60AB49-E680-4CCD-A41C-4660E63633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" t="33226" r="62582" b="32187"/>
          <a:stretch/>
        </p:blipFill>
        <p:spPr>
          <a:xfrm>
            <a:off x="8376078" y="5333572"/>
            <a:ext cx="1470586" cy="139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1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81481E-6 L -0.0474 0.16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0" y="849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74C0EF5-ED06-4033-8E01-BEEB6786B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575" y="-13329"/>
            <a:ext cx="3165231" cy="685800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EA2308FA-61AB-4C8E-AF2C-AD0D3C212213}"/>
              </a:ext>
            </a:extLst>
          </p:cNvPr>
          <p:cNvSpPr/>
          <p:nvPr/>
        </p:nvSpPr>
        <p:spPr>
          <a:xfrm>
            <a:off x="8586979" y="-8038"/>
            <a:ext cx="3605019" cy="68660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97DDAFA-F05D-4DF7-A337-A45F79D89C1F}"/>
              </a:ext>
            </a:extLst>
          </p:cNvPr>
          <p:cNvSpPr txBox="1"/>
          <p:nvPr/>
        </p:nvSpPr>
        <p:spPr>
          <a:xfrm>
            <a:off x="9003861" y="1058258"/>
            <a:ext cx="2973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Registrar un Docente</a:t>
            </a:r>
            <a:endParaRPr lang="es-CO" sz="24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4E2E5C0-D869-45FB-A73B-6BA8DB44F125}"/>
              </a:ext>
            </a:extLst>
          </p:cNvPr>
          <p:cNvSpPr txBox="1"/>
          <p:nvPr/>
        </p:nvSpPr>
        <p:spPr>
          <a:xfrm>
            <a:off x="8826559" y="377372"/>
            <a:ext cx="2613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Prueba </a:t>
            </a:r>
            <a:endParaRPr lang="es-CO" sz="3200" b="1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3D7DE27-0EF8-4156-8519-FDE161C981E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266" y="5846340"/>
            <a:ext cx="1810484" cy="2329431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B3294312-AD5E-457F-A7BF-35CB71D27503}"/>
              </a:ext>
            </a:extLst>
          </p:cNvPr>
          <p:cNvSpPr txBox="1"/>
          <p:nvPr/>
        </p:nvSpPr>
        <p:spPr>
          <a:xfrm>
            <a:off x="9554234" y="3998951"/>
            <a:ext cx="24229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Registro exitoso e ingreso a la vista de eventos</a:t>
            </a:r>
            <a:endParaRPr lang="es-CO" sz="2000" b="1" dirty="0">
              <a:latin typeface="+mj-lt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62D285F5-BB00-411F-9FDE-0F8D5AD822F6}"/>
              </a:ext>
            </a:extLst>
          </p:cNvPr>
          <p:cNvSpPr txBox="1"/>
          <p:nvPr/>
        </p:nvSpPr>
        <p:spPr>
          <a:xfrm>
            <a:off x="9554234" y="2947471"/>
            <a:ext cx="2422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Registrar docente</a:t>
            </a:r>
            <a:endParaRPr lang="es-CO" sz="2000" b="1" dirty="0">
              <a:latin typeface="+mj-lt"/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0C02DFF1-BCC1-4875-9399-4331D746D82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329" y="2845480"/>
            <a:ext cx="732903" cy="732903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B38DD7B2-5B3E-4DAB-9490-3729DFFE77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328" y="3998951"/>
            <a:ext cx="732903" cy="73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5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22222E-6 L 0.09922 0.1983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1" y="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E91945-A274-4203-8266-EEC091ACD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E23EC6-9084-49FD-9226-88E612E2C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064898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59119EE8-133F-4F94-A8B2-ED2C02B47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417" y="-13329"/>
            <a:ext cx="3165231" cy="68580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60ABDC08-932A-4C3F-9F48-5ABA351D9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576" y="-13329"/>
            <a:ext cx="3165231" cy="685800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EA2308FA-61AB-4C8E-AF2C-AD0D3C212213}"/>
              </a:ext>
            </a:extLst>
          </p:cNvPr>
          <p:cNvSpPr/>
          <p:nvPr/>
        </p:nvSpPr>
        <p:spPr>
          <a:xfrm>
            <a:off x="8586979" y="-8038"/>
            <a:ext cx="3605019" cy="68660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97DDAFA-F05D-4DF7-A337-A45F79D89C1F}"/>
              </a:ext>
            </a:extLst>
          </p:cNvPr>
          <p:cNvSpPr txBox="1"/>
          <p:nvPr/>
        </p:nvSpPr>
        <p:spPr>
          <a:xfrm>
            <a:off x="9003861" y="1058258"/>
            <a:ext cx="2973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Ingresar identificación errónea</a:t>
            </a:r>
            <a:endParaRPr lang="es-CO" sz="24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4E2E5C0-D869-45FB-A73B-6BA8DB44F125}"/>
              </a:ext>
            </a:extLst>
          </p:cNvPr>
          <p:cNvSpPr txBox="1"/>
          <p:nvPr/>
        </p:nvSpPr>
        <p:spPr>
          <a:xfrm>
            <a:off x="8826559" y="377372"/>
            <a:ext cx="2613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Prueba </a:t>
            </a:r>
            <a:endParaRPr lang="es-CO" sz="3200" b="1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A638AEA2-ACC2-44EB-B4FF-F566138BA3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26" b="62818"/>
          <a:stretch/>
        </p:blipFill>
        <p:spPr>
          <a:xfrm>
            <a:off x="8322428" y="1785311"/>
            <a:ext cx="1470586" cy="149918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3C4E0D81-F3ED-4264-8CC6-85FB4D78ECBB}"/>
              </a:ext>
            </a:extLst>
          </p:cNvPr>
          <p:cNvSpPr txBox="1"/>
          <p:nvPr/>
        </p:nvSpPr>
        <p:spPr>
          <a:xfrm>
            <a:off x="9635762" y="2473138"/>
            <a:ext cx="2446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Ingresar identificación errónea</a:t>
            </a:r>
            <a:endParaRPr lang="es-CO" sz="2000" b="1" dirty="0">
              <a:latin typeface="+mj-lt"/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EAB7C59A-7EE6-4FD8-A99F-810168D392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7" t="778" r="34799" b="62040"/>
          <a:stretch/>
        </p:blipFill>
        <p:spPr>
          <a:xfrm>
            <a:off x="8268568" y="2960783"/>
            <a:ext cx="1470586" cy="1499180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1F1114BE-EAD9-4886-A22E-96E3952FE63B}"/>
              </a:ext>
            </a:extLst>
          </p:cNvPr>
          <p:cNvSpPr txBox="1"/>
          <p:nvPr/>
        </p:nvSpPr>
        <p:spPr>
          <a:xfrm>
            <a:off x="9530636" y="3634998"/>
            <a:ext cx="2446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Clic en “Enviar”</a:t>
            </a:r>
            <a:endParaRPr lang="es-CO" sz="2000" b="1" dirty="0">
              <a:latin typeface="+mj-lt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3D7DE27-0EF8-4156-8519-FDE161C981E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861" y="3918833"/>
            <a:ext cx="1810484" cy="2329431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35" name="CuadroTexto 34">
            <a:extLst>
              <a:ext uri="{FF2B5EF4-FFF2-40B4-BE49-F238E27FC236}">
                <a16:creationId xmlns:a16="http://schemas.microsoft.com/office/drawing/2014/main" id="{096C5FB4-E7BF-4B25-BC0E-1A65041B2DA7}"/>
              </a:ext>
            </a:extLst>
          </p:cNvPr>
          <p:cNvSpPr txBox="1"/>
          <p:nvPr/>
        </p:nvSpPr>
        <p:spPr>
          <a:xfrm>
            <a:off x="9554234" y="5757411"/>
            <a:ext cx="2422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Permite el ingreso y no muestra eventos.</a:t>
            </a:r>
            <a:endParaRPr lang="es-CO" sz="2000" b="1" dirty="0">
              <a:latin typeface="+mj-lt"/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7E54525F-5AA0-45C4-A861-B8FDA9C2E770}"/>
              </a:ext>
            </a:extLst>
          </p:cNvPr>
          <p:cNvSpPr txBox="1"/>
          <p:nvPr/>
        </p:nvSpPr>
        <p:spPr>
          <a:xfrm>
            <a:off x="9554234" y="4526029"/>
            <a:ext cx="24229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Pedir la identificación hasta que sea correcta.</a:t>
            </a:r>
            <a:endParaRPr lang="es-CO" sz="2000" b="1" dirty="0">
              <a:latin typeface="+mj-lt"/>
            </a:endParaRPr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id="{4E99FBD2-2A93-4FA7-995C-2798D005AEA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329" y="4536582"/>
            <a:ext cx="732903" cy="732903"/>
          </a:xfrm>
          <a:prstGeom prst="rect">
            <a:avLst/>
          </a:prstGeom>
        </p:spPr>
      </p:pic>
      <p:grpSp>
        <p:nvGrpSpPr>
          <p:cNvPr id="38" name="Grupo 37">
            <a:extLst>
              <a:ext uri="{FF2B5EF4-FFF2-40B4-BE49-F238E27FC236}">
                <a16:creationId xmlns:a16="http://schemas.microsoft.com/office/drawing/2014/main" id="{A2B17B8E-0BA6-4DDE-A35A-1893EE3509A6}"/>
              </a:ext>
            </a:extLst>
          </p:cNvPr>
          <p:cNvGrpSpPr/>
          <p:nvPr/>
        </p:nvGrpSpPr>
        <p:grpSpPr>
          <a:xfrm>
            <a:off x="8929228" y="5826409"/>
            <a:ext cx="517104" cy="517104"/>
            <a:chOff x="10244681" y="2116957"/>
            <a:chExt cx="517104" cy="517104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573474EA-E6F7-448D-BE13-0FD8C191A3E3}"/>
                </a:ext>
              </a:extLst>
            </p:cNvPr>
            <p:cNvSpPr/>
            <p:nvPr/>
          </p:nvSpPr>
          <p:spPr>
            <a:xfrm>
              <a:off x="10244681" y="2116957"/>
              <a:ext cx="517104" cy="5171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40" name="Imagen 39">
              <a:extLst>
                <a:ext uri="{FF2B5EF4-FFF2-40B4-BE49-F238E27FC236}">
                  <a16:creationId xmlns:a16="http://schemas.microsoft.com/office/drawing/2014/main" id="{09A8E6C3-0BF3-47C3-A298-8E6D616DC1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44" t="23804" r="21820" b="23563"/>
            <a:stretch/>
          </p:blipFill>
          <p:spPr>
            <a:xfrm>
              <a:off x="10348913" y="2220425"/>
              <a:ext cx="319087" cy="322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856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143 0.11135 L 4.16667E-7 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4" y="-60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F1678F-C919-4F58-8006-4DE034FE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68B376-CF6F-43BE-BE90-DBE7DD58C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930191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74C0EF5-ED06-4033-8E01-BEEB6786B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575" y="-13329"/>
            <a:ext cx="3165231" cy="685800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EA2308FA-61AB-4C8E-AF2C-AD0D3C212213}"/>
              </a:ext>
            </a:extLst>
          </p:cNvPr>
          <p:cNvSpPr/>
          <p:nvPr/>
        </p:nvSpPr>
        <p:spPr>
          <a:xfrm>
            <a:off x="8586979" y="-8038"/>
            <a:ext cx="3605019" cy="68660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97DDAFA-F05D-4DF7-A337-A45F79D89C1F}"/>
              </a:ext>
            </a:extLst>
          </p:cNvPr>
          <p:cNvSpPr txBox="1"/>
          <p:nvPr/>
        </p:nvSpPr>
        <p:spPr>
          <a:xfrm>
            <a:off x="9003861" y="1058258"/>
            <a:ext cx="2973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Cambiar contraseña</a:t>
            </a:r>
            <a:endParaRPr lang="es-CO" sz="24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4E2E5C0-D869-45FB-A73B-6BA8DB44F125}"/>
              </a:ext>
            </a:extLst>
          </p:cNvPr>
          <p:cNvSpPr txBox="1"/>
          <p:nvPr/>
        </p:nvSpPr>
        <p:spPr>
          <a:xfrm>
            <a:off x="8826559" y="377372"/>
            <a:ext cx="2613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Prueba </a:t>
            </a:r>
            <a:endParaRPr lang="es-CO" sz="3200" b="1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B9E6CDC-B06F-4502-A1D6-6FB2B7C12B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26" b="62818"/>
          <a:stretch/>
        </p:blipFill>
        <p:spPr>
          <a:xfrm>
            <a:off x="8322428" y="2713776"/>
            <a:ext cx="1470586" cy="149918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930CCC3F-AFFD-464B-B915-24231FAB4E0C}"/>
              </a:ext>
            </a:extLst>
          </p:cNvPr>
          <p:cNvSpPr txBox="1"/>
          <p:nvPr/>
        </p:nvSpPr>
        <p:spPr>
          <a:xfrm>
            <a:off x="9635762" y="3401603"/>
            <a:ext cx="1637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+mj-lt"/>
              </a:rPr>
              <a:t>Clic en “Perfil”</a:t>
            </a:r>
            <a:endParaRPr lang="es-CO" sz="2000" b="1" dirty="0">
              <a:latin typeface="+mj-lt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8DE3587-FF15-4B72-85F6-038D987819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7" t="778" r="34799" b="62040"/>
          <a:stretch/>
        </p:blipFill>
        <p:spPr>
          <a:xfrm>
            <a:off x="8268568" y="3889248"/>
            <a:ext cx="1470586" cy="149918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78804A8F-BF05-4A19-8743-CDE44C53F7A0}"/>
              </a:ext>
            </a:extLst>
          </p:cNvPr>
          <p:cNvSpPr txBox="1"/>
          <p:nvPr/>
        </p:nvSpPr>
        <p:spPr>
          <a:xfrm>
            <a:off x="9635762" y="4407649"/>
            <a:ext cx="2446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Clic en “Cambiar Contraseña”</a:t>
            </a:r>
            <a:endParaRPr lang="es-CO" sz="2000" b="1" dirty="0">
              <a:latin typeface="+mj-lt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36F14F3-4101-4E86-BDB2-F5185420B7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51" t="2595" r="1475" b="60223"/>
          <a:stretch/>
        </p:blipFill>
        <p:spPr>
          <a:xfrm>
            <a:off x="8376079" y="5064720"/>
            <a:ext cx="1470586" cy="1499180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09AEAFA6-2662-43B3-A23C-D5CC02D2A100}"/>
              </a:ext>
            </a:extLst>
          </p:cNvPr>
          <p:cNvSpPr txBox="1"/>
          <p:nvPr/>
        </p:nvSpPr>
        <p:spPr>
          <a:xfrm>
            <a:off x="9635762" y="5658071"/>
            <a:ext cx="2190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+mj-lt"/>
              </a:rPr>
              <a:t>Ingresar los campos</a:t>
            </a:r>
            <a:endParaRPr lang="es-CO" sz="2000" b="1" dirty="0">
              <a:latin typeface="+mj-lt"/>
            </a:endParaRP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6BA283E1-5057-4CFA-A783-EC8094F2F301}"/>
              </a:ext>
            </a:extLst>
          </p:cNvPr>
          <p:cNvGrpSpPr/>
          <p:nvPr/>
        </p:nvGrpSpPr>
        <p:grpSpPr>
          <a:xfrm>
            <a:off x="8799169" y="2489296"/>
            <a:ext cx="517104" cy="517104"/>
            <a:chOff x="7084074" y="5195239"/>
            <a:chExt cx="914400" cy="914400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D0C414DD-71D0-44D8-B0BE-90C6D660FEFE}"/>
                </a:ext>
              </a:extLst>
            </p:cNvPr>
            <p:cNvSpPr/>
            <p:nvPr/>
          </p:nvSpPr>
          <p:spPr>
            <a:xfrm>
              <a:off x="7084074" y="5195239"/>
              <a:ext cx="914400" cy="91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7E19280D-F8A8-4F6F-8672-39C9C0382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69" t="27617" r="25629" b="25496"/>
            <a:stretch/>
          </p:blipFill>
          <p:spPr>
            <a:xfrm rot="10800000">
              <a:off x="7250372" y="5400903"/>
              <a:ext cx="526838" cy="503072"/>
            </a:xfrm>
            <a:prstGeom prst="rect">
              <a:avLst/>
            </a:prstGeom>
          </p:spPr>
        </p:pic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648E494-0F28-4568-B9EC-95ECB2F72CCE}"/>
              </a:ext>
            </a:extLst>
          </p:cNvPr>
          <p:cNvSpPr txBox="1"/>
          <p:nvPr/>
        </p:nvSpPr>
        <p:spPr>
          <a:xfrm>
            <a:off x="9528463" y="2448903"/>
            <a:ext cx="2553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+mj-lt"/>
              </a:rPr>
              <a:t>Iniciar sesión como Docente, Estudiante o Acudiente</a:t>
            </a:r>
            <a:endParaRPr lang="es-CO" sz="1600" b="1" dirty="0">
              <a:latin typeface="+mj-lt"/>
            </a:endParaRP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50E8ACFA-9D50-4193-AE58-109633DBBAF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861" y="3918833"/>
            <a:ext cx="1810484" cy="2329431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98800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6 L -0.00911 -0.3782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6" y="-18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>
            <a:extLst>
              <a:ext uri="{FF2B5EF4-FFF2-40B4-BE49-F238E27FC236}">
                <a16:creationId xmlns:a16="http://schemas.microsoft.com/office/drawing/2014/main" id="{D4FE5865-36EF-4C6C-A451-2F364E9469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97"/>
          <a:stretch/>
        </p:blipFill>
        <p:spPr>
          <a:xfrm>
            <a:off x="0" y="-8038"/>
            <a:ext cx="12192000" cy="6857999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EA2308FA-61AB-4C8E-AF2C-AD0D3C212213}"/>
              </a:ext>
            </a:extLst>
          </p:cNvPr>
          <p:cNvSpPr/>
          <p:nvPr/>
        </p:nvSpPr>
        <p:spPr>
          <a:xfrm>
            <a:off x="8586981" y="-8038"/>
            <a:ext cx="3605019" cy="68660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97DDAFA-F05D-4DF7-A337-A45F79D89C1F}"/>
              </a:ext>
            </a:extLst>
          </p:cNvPr>
          <p:cNvSpPr txBox="1"/>
          <p:nvPr/>
        </p:nvSpPr>
        <p:spPr>
          <a:xfrm>
            <a:off x="9003861" y="1058258"/>
            <a:ext cx="2613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Iniciar Sesión como Administrador</a:t>
            </a:r>
            <a:endParaRPr lang="es-CO" sz="24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4E2E5C0-D869-45FB-A73B-6BA8DB44F125}"/>
              </a:ext>
            </a:extLst>
          </p:cNvPr>
          <p:cNvSpPr txBox="1"/>
          <p:nvPr/>
        </p:nvSpPr>
        <p:spPr>
          <a:xfrm>
            <a:off x="8826559" y="377372"/>
            <a:ext cx="2613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Prueba 1</a:t>
            </a:r>
            <a:endParaRPr lang="es-CO" sz="3200" b="1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514B7DD-971A-47F4-A254-4BD428C53F69}"/>
              </a:ext>
            </a:extLst>
          </p:cNvPr>
          <p:cNvSpPr txBox="1"/>
          <p:nvPr/>
        </p:nvSpPr>
        <p:spPr>
          <a:xfrm>
            <a:off x="9554234" y="3836980"/>
            <a:ext cx="24229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Muestra módulo de Administrador después </a:t>
            </a:r>
          </a:p>
          <a:p>
            <a:r>
              <a:rPr lang="es-ES" sz="2000" b="1" dirty="0">
                <a:latin typeface="+mj-lt"/>
              </a:rPr>
              <a:t>de Iniciar Sesión</a:t>
            </a:r>
            <a:endParaRPr lang="es-CO" sz="2000" b="1" dirty="0">
              <a:latin typeface="+mj-lt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28E8DCF9-5A77-4F99-A19B-7B46D7DE5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332" y="3715314"/>
            <a:ext cx="732903" cy="73290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E6EE5CBB-EB70-4834-8D6C-EA1C7A85A369}"/>
              </a:ext>
            </a:extLst>
          </p:cNvPr>
          <p:cNvSpPr txBox="1"/>
          <p:nvPr/>
        </p:nvSpPr>
        <p:spPr>
          <a:xfrm>
            <a:off x="9554236" y="2947513"/>
            <a:ext cx="2422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Ingresar como Administrador</a:t>
            </a:r>
            <a:endParaRPr lang="es-CO" sz="2000" b="1" dirty="0">
              <a:latin typeface="+mj-lt"/>
            </a:endParaRP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18E0B679-783E-4FE1-BBC6-E3A1983EF26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331" y="2808166"/>
            <a:ext cx="732903" cy="73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37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F0063D6-372A-4F41-A2B9-0860C92D8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282" y="-13329"/>
            <a:ext cx="3165231" cy="685800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EA2308FA-61AB-4C8E-AF2C-AD0D3C212213}"/>
              </a:ext>
            </a:extLst>
          </p:cNvPr>
          <p:cNvSpPr/>
          <p:nvPr/>
        </p:nvSpPr>
        <p:spPr>
          <a:xfrm>
            <a:off x="8586979" y="-8038"/>
            <a:ext cx="3605019" cy="68660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97DDAFA-F05D-4DF7-A337-A45F79D89C1F}"/>
              </a:ext>
            </a:extLst>
          </p:cNvPr>
          <p:cNvSpPr txBox="1"/>
          <p:nvPr/>
        </p:nvSpPr>
        <p:spPr>
          <a:xfrm>
            <a:off x="9003861" y="1058258"/>
            <a:ext cx="2973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Cambiar contraseña</a:t>
            </a:r>
            <a:endParaRPr lang="es-CO" sz="24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4E2E5C0-D869-45FB-A73B-6BA8DB44F125}"/>
              </a:ext>
            </a:extLst>
          </p:cNvPr>
          <p:cNvSpPr txBox="1"/>
          <p:nvPr/>
        </p:nvSpPr>
        <p:spPr>
          <a:xfrm>
            <a:off x="8826559" y="377372"/>
            <a:ext cx="2613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Prueba </a:t>
            </a:r>
            <a:endParaRPr lang="es-CO" sz="3200" b="1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B9E6CDC-B06F-4502-A1D6-6FB2B7C12B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26" b="62818"/>
          <a:stretch/>
        </p:blipFill>
        <p:spPr>
          <a:xfrm>
            <a:off x="8322428" y="2713776"/>
            <a:ext cx="1470586" cy="149918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930CCC3F-AFFD-464B-B915-24231FAB4E0C}"/>
              </a:ext>
            </a:extLst>
          </p:cNvPr>
          <p:cNvSpPr txBox="1"/>
          <p:nvPr/>
        </p:nvSpPr>
        <p:spPr>
          <a:xfrm>
            <a:off x="9635762" y="3401603"/>
            <a:ext cx="1637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+mj-lt"/>
              </a:rPr>
              <a:t>Clic en “Perfil”</a:t>
            </a:r>
            <a:endParaRPr lang="es-CO" sz="2000" b="1" dirty="0">
              <a:latin typeface="+mj-lt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8DE3587-FF15-4B72-85F6-038D987819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7" t="778" r="34799" b="62040"/>
          <a:stretch/>
        </p:blipFill>
        <p:spPr>
          <a:xfrm>
            <a:off x="8268568" y="3889248"/>
            <a:ext cx="1470586" cy="149918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78804A8F-BF05-4A19-8743-CDE44C53F7A0}"/>
              </a:ext>
            </a:extLst>
          </p:cNvPr>
          <p:cNvSpPr txBox="1"/>
          <p:nvPr/>
        </p:nvSpPr>
        <p:spPr>
          <a:xfrm>
            <a:off x="9635762" y="4407649"/>
            <a:ext cx="2446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Clic en “Cambiar Contraseña”</a:t>
            </a:r>
            <a:endParaRPr lang="es-CO" sz="2000" b="1" dirty="0">
              <a:latin typeface="+mj-lt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36F14F3-4101-4E86-BDB2-F5185420B7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51" t="2595" r="1475" b="60223"/>
          <a:stretch/>
        </p:blipFill>
        <p:spPr>
          <a:xfrm>
            <a:off x="8376079" y="5064720"/>
            <a:ext cx="1470586" cy="1499180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09AEAFA6-2662-43B3-A23C-D5CC02D2A100}"/>
              </a:ext>
            </a:extLst>
          </p:cNvPr>
          <p:cNvSpPr txBox="1"/>
          <p:nvPr/>
        </p:nvSpPr>
        <p:spPr>
          <a:xfrm>
            <a:off x="9635762" y="5658071"/>
            <a:ext cx="2190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+mj-lt"/>
              </a:rPr>
              <a:t>Ingresar los campos</a:t>
            </a:r>
            <a:endParaRPr lang="es-CO" sz="2000" b="1" dirty="0">
              <a:latin typeface="+mj-lt"/>
            </a:endParaRP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6BA283E1-5057-4CFA-A783-EC8094F2F301}"/>
              </a:ext>
            </a:extLst>
          </p:cNvPr>
          <p:cNvGrpSpPr/>
          <p:nvPr/>
        </p:nvGrpSpPr>
        <p:grpSpPr>
          <a:xfrm>
            <a:off x="8799169" y="2489296"/>
            <a:ext cx="517104" cy="517104"/>
            <a:chOff x="7084074" y="5195239"/>
            <a:chExt cx="914400" cy="914400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D0C414DD-71D0-44D8-B0BE-90C6D660FEFE}"/>
                </a:ext>
              </a:extLst>
            </p:cNvPr>
            <p:cNvSpPr/>
            <p:nvPr/>
          </p:nvSpPr>
          <p:spPr>
            <a:xfrm>
              <a:off x="7084074" y="5195239"/>
              <a:ext cx="914400" cy="91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7E19280D-F8A8-4F6F-8672-39C9C0382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69" t="27617" r="25629" b="25496"/>
            <a:stretch/>
          </p:blipFill>
          <p:spPr>
            <a:xfrm rot="10800000">
              <a:off x="7250372" y="5400903"/>
              <a:ext cx="526838" cy="503072"/>
            </a:xfrm>
            <a:prstGeom prst="rect">
              <a:avLst/>
            </a:prstGeom>
          </p:spPr>
        </p:pic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648E494-0F28-4568-B9EC-95ECB2F72CCE}"/>
              </a:ext>
            </a:extLst>
          </p:cNvPr>
          <p:cNvSpPr txBox="1"/>
          <p:nvPr/>
        </p:nvSpPr>
        <p:spPr>
          <a:xfrm>
            <a:off x="9528463" y="2448903"/>
            <a:ext cx="2553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+mj-lt"/>
              </a:rPr>
              <a:t>Iniciar sesión como Docente, Estudiante o Acudiente</a:t>
            </a:r>
            <a:endParaRPr lang="es-CO" sz="1600" b="1" dirty="0">
              <a:latin typeface="+mj-lt"/>
            </a:endParaRP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50E8ACFA-9D50-4193-AE58-109633DBBAF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77" y="1324580"/>
            <a:ext cx="1810484" cy="2329431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68749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96296E-6 L -0.05964 0.375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2" y="1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2AD4CBB-759E-4E3A-9470-00FB3DF84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641" y="0"/>
            <a:ext cx="3165231" cy="685800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EA2308FA-61AB-4C8E-AF2C-AD0D3C212213}"/>
              </a:ext>
            </a:extLst>
          </p:cNvPr>
          <p:cNvSpPr/>
          <p:nvPr/>
        </p:nvSpPr>
        <p:spPr>
          <a:xfrm>
            <a:off x="8586979" y="-8038"/>
            <a:ext cx="3605019" cy="68660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97DDAFA-F05D-4DF7-A337-A45F79D89C1F}"/>
              </a:ext>
            </a:extLst>
          </p:cNvPr>
          <p:cNvSpPr txBox="1"/>
          <p:nvPr/>
        </p:nvSpPr>
        <p:spPr>
          <a:xfrm>
            <a:off x="9003861" y="1058258"/>
            <a:ext cx="2973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Cambiar contraseña</a:t>
            </a:r>
            <a:endParaRPr lang="es-CO" sz="24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4E2E5C0-D869-45FB-A73B-6BA8DB44F125}"/>
              </a:ext>
            </a:extLst>
          </p:cNvPr>
          <p:cNvSpPr txBox="1"/>
          <p:nvPr/>
        </p:nvSpPr>
        <p:spPr>
          <a:xfrm>
            <a:off x="8826559" y="377372"/>
            <a:ext cx="2613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Prueba </a:t>
            </a:r>
            <a:endParaRPr lang="es-CO" sz="3200" b="1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B9E6CDC-B06F-4502-A1D6-6FB2B7C12B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26" b="62818"/>
          <a:stretch/>
        </p:blipFill>
        <p:spPr>
          <a:xfrm>
            <a:off x="8322428" y="2713776"/>
            <a:ext cx="1470586" cy="149918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930CCC3F-AFFD-464B-B915-24231FAB4E0C}"/>
              </a:ext>
            </a:extLst>
          </p:cNvPr>
          <p:cNvSpPr txBox="1"/>
          <p:nvPr/>
        </p:nvSpPr>
        <p:spPr>
          <a:xfrm>
            <a:off x="9635762" y="3401603"/>
            <a:ext cx="1637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+mj-lt"/>
              </a:rPr>
              <a:t>Clic en “Perfil”</a:t>
            </a:r>
            <a:endParaRPr lang="es-CO" sz="2000" b="1" dirty="0">
              <a:latin typeface="+mj-lt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8DE3587-FF15-4B72-85F6-038D987819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7" t="778" r="34799" b="62040"/>
          <a:stretch/>
        </p:blipFill>
        <p:spPr>
          <a:xfrm>
            <a:off x="8268568" y="3889248"/>
            <a:ext cx="1470586" cy="149918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78804A8F-BF05-4A19-8743-CDE44C53F7A0}"/>
              </a:ext>
            </a:extLst>
          </p:cNvPr>
          <p:cNvSpPr txBox="1"/>
          <p:nvPr/>
        </p:nvSpPr>
        <p:spPr>
          <a:xfrm>
            <a:off x="9635762" y="4407649"/>
            <a:ext cx="2446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Clic en “Cambiar Contraseña”</a:t>
            </a:r>
            <a:endParaRPr lang="es-CO" sz="2000" b="1" dirty="0">
              <a:latin typeface="+mj-lt"/>
            </a:endParaRP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6BA283E1-5057-4CFA-A783-EC8094F2F301}"/>
              </a:ext>
            </a:extLst>
          </p:cNvPr>
          <p:cNvGrpSpPr/>
          <p:nvPr/>
        </p:nvGrpSpPr>
        <p:grpSpPr>
          <a:xfrm>
            <a:off x="8799169" y="2489296"/>
            <a:ext cx="517104" cy="517104"/>
            <a:chOff x="7084074" y="5195239"/>
            <a:chExt cx="914400" cy="914400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D0C414DD-71D0-44D8-B0BE-90C6D660FEFE}"/>
                </a:ext>
              </a:extLst>
            </p:cNvPr>
            <p:cNvSpPr/>
            <p:nvPr/>
          </p:nvSpPr>
          <p:spPr>
            <a:xfrm>
              <a:off x="7084074" y="5195239"/>
              <a:ext cx="914400" cy="91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7E19280D-F8A8-4F6F-8672-39C9C0382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69" t="27617" r="25629" b="25496"/>
            <a:stretch/>
          </p:blipFill>
          <p:spPr>
            <a:xfrm rot="10800000">
              <a:off x="7250372" y="5400903"/>
              <a:ext cx="526838" cy="503072"/>
            </a:xfrm>
            <a:prstGeom prst="rect">
              <a:avLst/>
            </a:prstGeom>
          </p:spPr>
        </p:pic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648E494-0F28-4568-B9EC-95ECB2F72CCE}"/>
              </a:ext>
            </a:extLst>
          </p:cNvPr>
          <p:cNvSpPr txBox="1"/>
          <p:nvPr/>
        </p:nvSpPr>
        <p:spPr>
          <a:xfrm>
            <a:off x="9528463" y="2448903"/>
            <a:ext cx="2553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+mj-lt"/>
              </a:rPr>
              <a:t>Iniciar sesión como Docente, Estudiante o Acudiente</a:t>
            </a:r>
            <a:endParaRPr lang="es-CO" sz="1600" b="1" dirty="0">
              <a:latin typeface="+mj-lt"/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AF27ADA9-3284-46A9-A288-CE20EA19D79C}"/>
              </a:ext>
            </a:extLst>
          </p:cNvPr>
          <p:cNvGrpSpPr/>
          <p:nvPr/>
        </p:nvGrpSpPr>
        <p:grpSpPr>
          <a:xfrm>
            <a:off x="8306885" y="5064720"/>
            <a:ext cx="3775382" cy="2637601"/>
            <a:chOff x="8306885" y="5064720"/>
            <a:chExt cx="3775382" cy="2637601"/>
          </a:xfrm>
        </p:grpSpPr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436F14F3-4101-4E86-BDB2-F5185420B7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051" t="2595" r="1475" b="60223"/>
            <a:stretch/>
          </p:blipFill>
          <p:spPr>
            <a:xfrm>
              <a:off x="8376079" y="5064720"/>
              <a:ext cx="1470586" cy="1499180"/>
            </a:xfrm>
            <a:prstGeom prst="rect">
              <a:avLst/>
            </a:prstGeom>
          </p:spPr>
        </p:pic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09AEAFA6-2662-43B3-A23C-D5CC02D2A100}"/>
                </a:ext>
              </a:extLst>
            </p:cNvPr>
            <p:cNvSpPr txBox="1"/>
            <p:nvPr/>
          </p:nvSpPr>
          <p:spPr>
            <a:xfrm>
              <a:off x="9635762" y="5658071"/>
              <a:ext cx="21901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b="1" dirty="0">
                  <a:latin typeface="+mj-lt"/>
                </a:rPr>
                <a:t>Ingresar los campos</a:t>
              </a:r>
              <a:endParaRPr lang="es-CO" sz="2000" b="1" dirty="0">
                <a:latin typeface="+mj-lt"/>
              </a:endParaRPr>
            </a:p>
          </p:txBody>
        </p:sp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2FFCBC50-38AB-40EF-899E-C8A4E1332B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4" t="33226" r="62582" b="32187"/>
            <a:stretch/>
          </p:blipFill>
          <p:spPr>
            <a:xfrm>
              <a:off x="8306885" y="6307780"/>
              <a:ext cx="1470586" cy="1394541"/>
            </a:xfrm>
            <a:prstGeom prst="rect">
              <a:avLst/>
            </a:prstGeom>
          </p:spPr>
        </p:pic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12D0A78F-DBFC-4DBF-A324-3CC013CD27BA}"/>
                </a:ext>
              </a:extLst>
            </p:cNvPr>
            <p:cNvSpPr txBox="1"/>
            <p:nvPr/>
          </p:nvSpPr>
          <p:spPr>
            <a:xfrm>
              <a:off x="9635763" y="6737545"/>
              <a:ext cx="24465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b="1" dirty="0">
                  <a:latin typeface="+mj-lt"/>
                </a:rPr>
                <a:t>Clic en “Cambiar contraseña”</a:t>
              </a:r>
              <a:endParaRPr lang="es-CO" sz="2000" b="1" dirty="0">
                <a:latin typeface="+mj-lt"/>
              </a:endParaRPr>
            </a:p>
          </p:txBody>
        </p:sp>
      </p:grpSp>
      <p:pic>
        <p:nvPicPr>
          <p:cNvPr id="23" name="Imagen 22">
            <a:extLst>
              <a:ext uri="{FF2B5EF4-FFF2-40B4-BE49-F238E27FC236}">
                <a16:creationId xmlns:a16="http://schemas.microsoft.com/office/drawing/2014/main" id="{C57E7737-EFA7-4707-85CB-910319AD6C4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719" y="3950819"/>
            <a:ext cx="1810484" cy="2329431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A1C0AA1-D325-4A58-9F70-E96EEB606A01}"/>
              </a:ext>
            </a:extLst>
          </p:cNvPr>
          <p:cNvSpPr/>
          <p:nvPr/>
        </p:nvSpPr>
        <p:spPr>
          <a:xfrm>
            <a:off x="4107766" y="3801713"/>
            <a:ext cx="291844" cy="457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65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-0.00248 -0.32269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-16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33333E-6 L -0.02851 0.137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2" y="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2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>
            <a:extLst>
              <a:ext uri="{FF2B5EF4-FFF2-40B4-BE49-F238E27FC236}">
                <a16:creationId xmlns:a16="http://schemas.microsoft.com/office/drawing/2014/main" id="{74A523CA-7BEC-46FF-8945-7E3373421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282" y="-13329"/>
            <a:ext cx="3165231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9BDBF60-90F2-48F1-8B8B-33B8E05D7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009" y="0"/>
            <a:ext cx="3165231" cy="685800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EA2308FA-61AB-4C8E-AF2C-AD0D3C212213}"/>
              </a:ext>
            </a:extLst>
          </p:cNvPr>
          <p:cNvSpPr/>
          <p:nvPr/>
        </p:nvSpPr>
        <p:spPr>
          <a:xfrm>
            <a:off x="8586979" y="-8038"/>
            <a:ext cx="3605019" cy="68660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97DDAFA-F05D-4DF7-A337-A45F79D89C1F}"/>
              </a:ext>
            </a:extLst>
          </p:cNvPr>
          <p:cNvSpPr txBox="1"/>
          <p:nvPr/>
        </p:nvSpPr>
        <p:spPr>
          <a:xfrm>
            <a:off x="9003861" y="1058258"/>
            <a:ext cx="2973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Cambiar contraseña</a:t>
            </a:r>
            <a:endParaRPr lang="es-CO" sz="24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4E2E5C0-D869-45FB-A73B-6BA8DB44F125}"/>
              </a:ext>
            </a:extLst>
          </p:cNvPr>
          <p:cNvSpPr txBox="1"/>
          <p:nvPr/>
        </p:nvSpPr>
        <p:spPr>
          <a:xfrm>
            <a:off x="8826559" y="377372"/>
            <a:ext cx="2613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Prueba </a:t>
            </a:r>
            <a:endParaRPr lang="es-CO" sz="3200" b="1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131B8970-D61A-4999-9EE0-44CEA097123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313" y="4879287"/>
            <a:ext cx="1810484" cy="2329431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27227DAA-FFCE-444C-8F63-2760540E22DC}"/>
              </a:ext>
            </a:extLst>
          </p:cNvPr>
          <p:cNvSpPr txBox="1"/>
          <p:nvPr/>
        </p:nvSpPr>
        <p:spPr>
          <a:xfrm>
            <a:off x="9554234" y="3998951"/>
            <a:ext cx="24229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La contraseña se actualiza exitosamente.</a:t>
            </a:r>
            <a:endParaRPr lang="es-CO" sz="2000" b="1" dirty="0">
              <a:latin typeface="+mj-lt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6FB2E57-E70E-413A-9A7A-F7A120A6CC07}"/>
              </a:ext>
            </a:extLst>
          </p:cNvPr>
          <p:cNvSpPr txBox="1"/>
          <p:nvPr/>
        </p:nvSpPr>
        <p:spPr>
          <a:xfrm>
            <a:off x="9554234" y="2947471"/>
            <a:ext cx="2422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Cambio de contraseña.</a:t>
            </a:r>
            <a:endParaRPr lang="es-CO" sz="2000" b="1" dirty="0">
              <a:latin typeface="+mj-lt"/>
            </a:endParaRP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4F5BDCFD-88E9-4829-A43C-D9C06362B7D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329" y="2845480"/>
            <a:ext cx="732903" cy="732903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345BD876-48DC-4A72-83D8-8B70DA5DD7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328" y="3998951"/>
            <a:ext cx="732903" cy="73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55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0 L 0.08451 -0.1696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-849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4B1289-5593-4636-A8EF-11384775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1450A6-6602-40CE-9D0B-1F79F9021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096200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74C0EF5-ED06-4033-8E01-BEEB6786B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575" y="-13329"/>
            <a:ext cx="3165231" cy="685800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EA2308FA-61AB-4C8E-AF2C-AD0D3C212213}"/>
              </a:ext>
            </a:extLst>
          </p:cNvPr>
          <p:cNvSpPr/>
          <p:nvPr/>
        </p:nvSpPr>
        <p:spPr>
          <a:xfrm>
            <a:off x="8586979" y="-8038"/>
            <a:ext cx="3605019" cy="68660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97DDAFA-F05D-4DF7-A337-A45F79D89C1F}"/>
              </a:ext>
            </a:extLst>
          </p:cNvPr>
          <p:cNvSpPr txBox="1"/>
          <p:nvPr/>
        </p:nvSpPr>
        <p:spPr>
          <a:xfrm>
            <a:off x="9003861" y="1058258"/>
            <a:ext cx="2973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Cambiar contraseña con campos diferentes</a:t>
            </a:r>
            <a:endParaRPr lang="es-CO" sz="24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4E2E5C0-D869-45FB-A73B-6BA8DB44F125}"/>
              </a:ext>
            </a:extLst>
          </p:cNvPr>
          <p:cNvSpPr txBox="1"/>
          <p:nvPr/>
        </p:nvSpPr>
        <p:spPr>
          <a:xfrm>
            <a:off x="8826559" y="377372"/>
            <a:ext cx="2613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Prueba </a:t>
            </a:r>
            <a:endParaRPr lang="es-CO" sz="3200" b="1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B9E6CDC-B06F-4502-A1D6-6FB2B7C12B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26" b="62818"/>
          <a:stretch/>
        </p:blipFill>
        <p:spPr>
          <a:xfrm>
            <a:off x="8322428" y="2713776"/>
            <a:ext cx="1470586" cy="149918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930CCC3F-AFFD-464B-B915-24231FAB4E0C}"/>
              </a:ext>
            </a:extLst>
          </p:cNvPr>
          <p:cNvSpPr txBox="1"/>
          <p:nvPr/>
        </p:nvSpPr>
        <p:spPr>
          <a:xfrm>
            <a:off x="9635762" y="3401603"/>
            <a:ext cx="1637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+mj-lt"/>
              </a:rPr>
              <a:t>Clic en “Perfil”</a:t>
            </a:r>
            <a:endParaRPr lang="es-CO" sz="2000" b="1" dirty="0">
              <a:latin typeface="+mj-lt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8DE3587-FF15-4B72-85F6-038D987819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7" t="778" r="34799" b="62040"/>
          <a:stretch/>
        </p:blipFill>
        <p:spPr>
          <a:xfrm>
            <a:off x="8268568" y="3889248"/>
            <a:ext cx="1470586" cy="149918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78804A8F-BF05-4A19-8743-CDE44C53F7A0}"/>
              </a:ext>
            </a:extLst>
          </p:cNvPr>
          <p:cNvSpPr txBox="1"/>
          <p:nvPr/>
        </p:nvSpPr>
        <p:spPr>
          <a:xfrm>
            <a:off x="9635762" y="4407649"/>
            <a:ext cx="2446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Clic en “Cambiar Contraseña”</a:t>
            </a:r>
            <a:endParaRPr lang="es-CO" sz="2000" b="1" dirty="0">
              <a:latin typeface="+mj-lt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36F14F3-4101-4E86-BDB2-F5185420B7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51" t="2595" r="1475" b="60223"/>
          <a:stretch/>
        </p:blipFill>
        <p:spPr>
          <a:xfrm>
            <a:off x="8376079" y="5064720"/>
            <a:ext cx="1470586" cy="1499180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09AEAFA6-2662-43B3-A23C-D5CC02D2A100}"/>
              </a:ext>
            </a:extLst>
          </p:cNvPr>
          <p:cNvSpPr txBox="1"/>
          <p:nvPr/>
        </p:nvSpPr>
        <p:spPr>
          <a:xfrm>
            <a:off x="9635763" y="5658071"/>
            <a:ext cx="2446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Ingresar campos que no coincidan</a:t>
            </a:r>
            <a:endParaRPr lang="es-CO" sz="2000" b="1" dirty="0">
              <a:latin typeface="+mj-lt"/>
            </a:endParaRP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6BA283E1-5057-4CFA-A783-EC8094F2F301}"/>
              </a:ext>
            </a:extLst>
          </p:cNvPr>
          <p:cNvGrpSpPr/>
          <p:nvPr/>
        </p:nvGrpSpPr>
        <p:grpSpPr>
          <a:xfrm>
            <a:off x="8799169" y="2489296"/>
            <a:ext cx="517104" cy="517104"/>
            <a:chOff x="7084074" y="5195239"/>
            <a:chExt cx="914400" cy="914400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D0C414DD-71D0-44D8-B0BE-90C6D660FEFE}"/>
                </a:ext>
              </a:extLst>
            </p:cNvPr>
            <p:cNvSpPr/>
            <p:nvPr/>
          </p:nvSpPr>
          <p:spPr>
            <a:xfrm>
              <a:off x="7084074" y="5195239"/>
              <a:ext cx="914400" cy="91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7E19280D-F8A8-4F6F-8672-39C9C0382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69" t="27617" r="25629" b="25496"/>
            <a:stretch/>
          </p:blipFill>
          <p:spPr>
            <a:xfrm rot="10800000">
              <a:off x="7250372" y="5400903"/>
              <a:ext cx="526838" cy="503072"/>
            </a:xfrm>
            <a:prstGeom prst="rect">
              <a:avLst/>
            </a:prstGeom>
          </p:spPr>
        </p:pic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648E494-0F28-4568-B9EC-95ECB2F72CCE}"/>
              </a:ext>
            </a:extLst>
          </p:cNvPr>
          <p:cNvSpPr txBox="1"/>
          <p:nvPr/>
        </p:nvSpPr>
        <p:spPr>
          <a:xfrm>
            <a:off x="9528463" y="2448903"/>
            <a:ext cx="2553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+mj-lt"/>
              </a:rPr>
              <a:t>Iniciar sesión como Docente, Estudiante o Acudiente</a:t>
            </a:r>
            <a:endParaRPr lang="es-CO" sz="1600" b="1" dirty="0">
              <a:latin typeface="+mj-lt"/>
            </a:endParaRP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50E8ACFA-9D50-4193-AE58-109633DBBAF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861" y="3918833"/>
            <a:ext cx="1810484" cy="2329431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92597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6 L -0.00911 -0.3782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6" y="-18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F0063D6-372A-4F41-A2B9-0860C92D8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282" y="-13329"/>
            <a:ext cx="3165231" cy="685800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EA2308FA-61AB-4C8E-AF2C-AD0D3C212213}"/>
              </a:ext>
            </a:extLst>
          </p:cNvPr>
          <p:cNvSpPr/>
          <p:nvPr/>
        </p:nvSpPr>
        <p:spPr>
          <a:xfrm>
            <a:off x="8586979" y="-8038"/>
            <a:ext cx="3605019" cy="68660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4E2E5C0-D869-45FB-A73B-6BA8DB44F125}"/>
              </a:ext>
            </a:extLst>
          </p:cNvPr>
          <p:cNvSpPr txBox="1"/>
          <p:nvPr/>
        </p:nvSpPr>
        <p:spPr>
          <a:xfrm>
            <a:off x="8826559" y="377372"/>
            <a:ext cx="2613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Prueba </a:t>
            </a:r>
            <a:endParaRPr lang="es-CO" sz="3200" b="1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B9E6CDC-B06F-4502-A1D6-6FB2B7C12B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26" b="62818"/>
          <a:stretch/>
        </p:blipFill>
        <p:spPr>
          <a:xfrm>
            <a:off x="8322428" y="2713776"/>
            <a:ext cx="1470586" cy="149918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930CCC3F-AFFD-464B-B915-24231FAB4E0C}"/>
              </a:ext>
            </a:extLst>
          </p:cNvPr>
          <p:cNvSpPr txBox="1"/>
          <p:nvPr/>
        </p:nvSpPr>
        <p:spPr>
          <a:xfrm>
            <a:off x="9635762" y="3401603"/>
            <a:ext cx="1637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+mj-lt"/>
              </a:rPr>
              <a:t>Clic en “Perfil”</a:t>
            </a:r>
            <a:endParaRPr lang="es-CO" sz="2000" b="1" dirty="0">
              <a:latin typeface="+mj-lt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8DE3587-FF15-4B72-85F6-038D987819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7" t="778" r="34799" b="62040"/>
          <a:stretch/>
        </p:blipFill>
        <p:spPr>
          <a:xfrm>
            <a:off x="8268568" y="3889248"/>
            <a:ext cx="1470586" cy="149918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78804A8F-BF05-4A19-8743-CDE44C53F7A0}"/>
              </a:ext>
            </a:extLst>
          </p:cNvPr>
          <p:cNvSpPr txBox="1"/>
          <p:nvPr/>
        </p:nvSpPr>
        <p:spPr>
          <a:xfrm>
            <a:off x="9635762" y="4407649"/>
            <a:ext cx="2446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Clic en “Cambiar Contraseña”</a:t>
            </a:r>
            <a:endParaRPr lang="es-CO" sz="2000" b="1" dirty="0">
              <a:latin typeface="+mj-lt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36F14F3-4101-4E86-BDB2-F5185420B7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51" t="2595" r="1475" b="60223"/>
          <a:stretch/>
        </p:blipFill>
        <p:spPr>
          <a:xfrm>
            <a:off x="8376079" y="5064720"/>
            <a:ext cx="1470586" cy="1499180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09AEAFA6-2662-43B3-A23C-D5CC02D2A100}"/>
              </a:ext>
            </a:extLst>
          </p:cNvPr>
          <p:cNvSpPr txBox="1"/>
          <p:nvPr/>
        </p:nvSpPr>
        <p:spPr>
          <a:xfrm>
            <a:off x="9635763" y="5658071"/>
            <a:ext cx="23413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Ingresar los campos que no coincidan</a:t>
            </a:r>
            <a:endParaRPr lang="es-CO" sz="2000" b="1" dirty="0">
              <a:latin typeface="+mj-lt"/>
            </a:endParaRP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6BA283E1-5057-4CFA-A783-EC8094F2F301}"/>
              </a:ext>
            </a:extLst>
          </p:cNvPr>
          <p:cNvGrpSpPr/>
          <p:nvPr/>
        </p:nvGrpSpPr>
        <p:grpSpPr>
          <a:xfrm>
            <a:off x="8799169" y="2489296"/>
            <a:ext cx="517104" cy="517104"/>
            <a:chOff x="7084074" y="5195239"/>
            <a:chExt cx="914400" cy="914400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D0C414DD-71D0-44D8-B0BE-90C6D660FEFE}"/>
                </a:ext>
              </a:extLst>
            </p:cNvPr>
            <p:cNvSpPr/>
            <p:nvPr/>
          </p:nvSpPr>
          <p:spPr>
            <a:xfrm>
              <a:off x="7084074" y="5195239"/>
              <a:ext cx="914400" cy="91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7E19280D-F8A8-4F6F-8672-39C9C0382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69" t="27617" r="25629" b="25496"/>
            <a:stretch/>
          </p:blipFill>
          <p:spPr>
            <a:xfrm rot="10800000">
              <a:off x="7250372" y="5400903"/>
              <a:ext cx="526838" cy="503072"/>
            </a:xfrm>
            <a:prstGeom prst="rect">
              <a:avLst/>
            </a:prstGeom>
          </p:spPr>
        </p:pic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648E494-0F28-4568-B9EC-95ECB2F72CCE}"/>
              </a:ext>
            </a:extLst>
          </p:cNvPr>
          <p:cNvSpPr txBox="1"/>
          <p:nvPr/>
        </p:nvSpPr>
        <p:spPr>
          <a:xfrm>
            <a:off x="9528463" y="2448903"/>
            <a:ext cx="2553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+mj-lt"/>
              </a:rPr>
              <a:t>Iniciar sesión como Docente, Estudiante o Acudiente</a:t>
            </a:r>
            <a:endParaRPr lang="es-CO" sz="1600" b="1" dirty="0">
              <a:latin typeface="+mj-lt"/>
            </a:endParaRP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50E8ACFA-9D50-4193-AE58-109633DBBAF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77" y="1324580"/>
            <a:ext cx="1810484" cy="2329431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6AC4F1EB-C8BA-4291-B877-9F5338361085}"/>
              </a:ext>
            </a:extLst>
          </p:cNvPr>
          <p:cNvSpPr txBox="1"/>
          <p:nvPr/>
        </p:nvSpPr>
        <p:spPr>
          <a:xfrm>
            <a:off x="9003861" y="1058258"/>
            <a:ext cx="2973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Cambiar contraseña con campos diferentes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258084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96296E-6 L -0.05964 0.375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2" y="1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2AD4CBB-759E-4E3A-9470-00FB3DF84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641" y="0"/>
            <a:ext cx="3165231" cy="685800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EA2308FA-61AB-4C8E-AF2C-AD0D3C212213}"/>
              </a:ext>
            </a:extLst>
          </p:cNvPr>
          <p:cNvSpPr/>
          <p:nvPr/>
        </p:nvSpPr>
        <p:spPr>
          <a:xfrm>
            <a:off x="8586979" y="-8038"/>
            <a:ext cx="3605019" cy="68660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4E2E5C0-D869-45FB-A73B-6BA8DB44F125}"/>
              </a:ext>
            </a:extLst>
          </p:cNvPr>
          <p:cNvSpPr txBox="1"/>
          <p:nvPr/>
        </p:nvSpPr>
        <p:spPr>
          <a:xfrm>
            <a:off x="8826559" y="377372"/>
            <a:ext cx="2613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Prueba </a:t>
            </a:r>
            <a:endParaRPr lang="es-CO" sz="3200" b="1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B9E6CDC-B06F-4502-A1D6-6FB2B7C12B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26" b="62818"/>
          <a:stretch/>
        </p:blipFill>
        <p:spPr>
          <a:xfrm>
            <a:off x="8322428" y="2713776"/>
            <a:ext cx="1470586" cy="149918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930CCC3F-AFFD-464B-B915-24231FAB4E0C}"/>
              </a:ext>
            </a:extLst>
          </p:cNvPr>
          <p:cNvSpPr txBox="1"/>
          <p:nvPr/>
        </p:nvSpPr>
        <p:spPr>
          <a:xfrm>
            <a:off x="9635762" y="3401603"/>
            <a:ext cx="1637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+mj-lt"/>
              </a:rPr>
              <a:t>Clic en “Perfil”</a:t>
            </a:r>
            <a:endParaRPr lang="es-CO" sz="2000" b="1" dirty="0">
              <a:latin typeface="+mj-lt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8DE3587-FF15-4B72-85F6-038D987819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7" t="778" r="34799" b="62040"/>
          <a:stretch/>
        </p:blipFill>
        <p:spPr>
          <a:xfrm>
            <a:off x="8268568" y="3889248"/>
            <a:ext cx="1470586" cy="149918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78804A8F-BF05-4A19-8743-CDE44C53F7A0}"/>
              </a:ext>
            </a:extLst>
          </p:cNvPr>
          <p:cNvSpPr txBox="1"/>
          <p:nvPr/>
        </p:nvSpPr>
        <p:spPr>
          <a:xfrm>
            <a:off x="9635762" y="4407649"/>
            <a:ext cx="2446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Clic en “Cambiar Contraseña”</a:t>
            </a:r>
            <a:endParaRPr lang="es-CO" sz="2000" b="1" dirty="0">
              <a:latin typeface="+mj-lt"/>
            </a:endParaRP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6BA283E1-5057-4CFA-A783-EC8094F2F301}"/>
              </a:ext>
            </a:extLst>
          </p:cNvPr>
          <p:cNvGrpSpPr/>
          <p:nvPr/>
        </p:nvGrpSpPr>
        <p:grpSpPr>
          <a:xfrm>
            <a:off x="8799169" y="2489296"/>
            <a:ext cx="517104" cy="517104"/>
            <a:chOff x="7084074" y="5195239"/>
            <a:chExt cx="914400" cy="914400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D0C414DD-71D0-44D8-B0BE-90C6D660FEFE}"/>
                </a:ext>
              </a:extLst>
            </p:cNvPr>
            <p:cNvSpPr/>
            <p:nvPr/>
          </p:nvSpPr>
          <p:spPr>
            <a:xfrm>
              <a:off x="7084074" y="5195239"/>
              <a:ext cx="914400" cy="91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7E19280D-F8A8-4F6F-8672-39C9C0382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69" t="27617" r="25629" b="25496"/>
            <a:stretch/>
          </p:blipFill>
          <p:spPr>
            <a:xfrm rot="10800000">
              <a:off x="7250372" y="5400903"/>
              <a:ext cx="526838" cy="503072"/>
            </a:xfrm>
            <a:prstGeom prst="rect">
              <a:avLst/>
            </a:prstGeom>
          </p:spPr>
        </p:pic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648E494-0F28-4568-B9EC-95ECB2F72CCE}"/>
              </a:ext>
            </a:extLst>
          </p:cNvPr>
          <p:cNvSpPr txBox="1"/>
          <p:nvPr/>
        </p:nvSpPr>
        <p:spPr>
          <a:xfrm>
            <a:off x="9528463" y="2448903"/>
            <a:ext cx="2553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+mj-lt"/>
              </a:rPr>
              <a:t>Iniciar sesión como Docente, Estudiante o Acudiente</a:t>
            </a:r>
            <a:endParaRPr lang="es-CO" sz="1600" b="1" dirty="0">
              <a:latin typeface="+mj-lt"/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AF27ADA9-3284-46A9-A288-CE20EA19D79C}"/>
              </a:ext>
            </a:extLst>
          </p:cNvPr>
          <p:cNvGrpSpPr/>
          <p:nvPr/>
        </p:nvGrpSpPr>
        <p:grpSpPr>
          <a:xfrm>
            <a:off x="8306885" y="5064720"/>
            <a:ext cx="3775382" cy="2637601"/>
            <a:chOff x="8306885" y="5064720"/>
            <a:chExt cx="3775382" cy="2637601"/>
          </a:xfrm>
        </p:grpSpPr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436F14F3-4101-4E86-BDB2-F5185420B7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051" t="2595" r="1475" b="60223"/>
            <a:stretch/>
          </p:blipFill>
          <p:spPr>
            <a:xfrm>
              <a:off x="8376079" y="5064720"/>
              <a:ext cx="1470586" cy="1499180"/>
            </a:xfrm>
            <a:prstGeom prst="rect">
              <a:avLst/>
            </a:prstGeom>
          </p:spPr>
        </p:pic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09AEAFA6-2662-43B3-A23C-D5CC02D2A100}"/>
                </a:ext>
              </a:extLst>
            </p:cNvPr>
            <p:cNvSpPr txBox="1"/>
            <p:nvPr/>
          </p:nvSpPr>
          <p:spPr>
            <a:xfrm>
              <a:off x="9635763" y="5658071"/>
              <a:ext cx="24465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b="1" dirty="0">
                  <a:latin typeface="+mj-lt"/>
                </a:rPr>
                <a:t>Ingresar los campos que no coincidan</a:t>
              </a:r>
              <a:endParaRPr lang="es-CO" sz="2000" b="1" dirty="0">
                <a:latin typeface="+mj-lt"/>
              </a:endParaRPr>
            </a:p>
          </p:txBody>
        </p:sp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2FFCBC50-38AB-40EF-899E-C8A4E1332B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4" t="33226" r="62582" b="32187"/>
            <a:stretch/>
          </p:blipFill>
          <p:spPr>
            <a:xfrm>
              <a:off x="8306885" y="6307780"/>
              <a:ext cx="1470586" cy="1394541"/>
            </a:xfrm>
            <a:prstGeom prst="rect">
              <a:avLst/>
            </a:prstGeom>
          </p:spPr>
        </p:pic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12D0A78F-DBFC-4DBF-A324-3CC013CD27BA}"/>
                </a:ext>
              </a:extLst>
            </p:cNvPr>
            <p:cNvSpPr txBox="1"/>
            <p:nvPr/>
          </p:nvSpPr>
          <p:spPr>
            <a:xfrm>
              <a:off x="9635763" y="6737545"/>
              <a:ext cx="24465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b="1" dirty="0">
                  <a:latin typeface="+mj-lt"/>
                </a:rPr>
                <a:t>Clic en “Cambiar contraseña”</a:t>
              </a:r>
              <a:endParaRPr lang="es-CO" sz="2000" b="1" dirty="0">
                <a:latin typeface="+mj-lt"/>
              </a:endParaRPr>
            </a:p>
          </p:txBody>
        </p:sp>
      </p:grpSp>
      <p:pic>
        <p:nvPicPr>
          <p:cNvPr id="23" name="Imagen 22">
            <a:extLst>
              <a:ext uri="{FF2B5EF4-FFF2-40B4-BE49-F238E27FC236}">
                <a16:creationId xmlns:a16="http://schemas.microsoft.com/office/drawing/2014/main" id="{C57E7737-EFA7-4707-85CB-910319AD6C4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719" y="3950819"/>
            <a:ext cx="1810484" cy="2329431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1F41FFA9-1C14-4969-B3AD-9A86F2EC8BF5}"/>
              </a:ext>
            </a:extLst>
          </p:cNvPr>
          <p:cNvSpPr txBox="1"/>
          <p:nvPr/>
        </p:nvSpPr>
        <p:spPr>
          <a:xfrm>
            <a:off x="9003861" y="1058258"/>
            <a:ext cx="2973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Cambiar contraseña con campos diferentes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126447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-0.00248 -0.32269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-16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33333E-6 L -0.02851 0.137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2" y="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2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>
            <a:extLst>
              <a:ext uri="{FF2B5EF4-FFF2-40B4-BE49-F238E27FC236}">
                <a16:creationId xmlns:a16="http://schemas.microsoft.com/office/drawing/2014/main" id="{74A523CA-7BEC-46FF-8945-7E3373421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282" y="-13329"/>
            <a:ext cx="3165231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F022686-A472-4F51-AD6D-1A26DAF371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279" y="-13329"/>
            <a:ext cx="3165231" cy="685800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EA2308FA-61AB-4C8E-AF2C-AD0D3C212213}"/>
              </a:ext>
            </a:extLst>
          </p:cNvPr>
          <p:cNvSpPr/>
          <p:nvPr/>
        </p:nvSpPr>
        <p:spPr>
          <a:xfrm>
            <a:off x="8586979" y="-8038"/>
            <a:ext cx="3605019" cy="68660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4E2E5C0-D869-45FB-A73B-6BA8DB44F125}"/>
              </a:ext>
            </a:extLst>
          </p:cNvPr>
          <p:cNvSpPr txBox="1"/>
          <p:nvPr/>
        </p:nvSpPr>
        <p:spPr>
          <a:xfrm>
            <a:off x="8826559" y="377372"/>
            <a:ext cx="2613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Prueba </a:t>
            </a:r>
            <a:endParaRPr lang="es-CO" sz="3200" b="1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131B8970-D61A-4999-9EE0-44CEA097123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313" y="4879287"/>
            <a:ext cx="1810484" cy="2329431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27227DAA-FFCE-444C-8F63-2760540E22DC}"/>
              </a:ext>
            </a:extLst>
          </p:cNvPr>
          <p:cNvSpPr txBox="1"/>
          <p:nvPr/>
        </p:nvSpPr>
        <p:spPr>
          <a:xfrm>
            <a:off x="9554234" y="4153699"/>
            <a:ext cx="24229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Muestra alerta “Las contraseña deben coincidir”.</a:t>
            </a:r>
            <a:endParaRPr lang="es-CO" sz="2000" b="1" dirty="0">
              <a:latin typeface="+mj-lt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6FB2E57-E70E-413A-9A7A-F7A120A6CC07}"/>
              </a:ext>
            </a:extLst>
          </p:cNvPr>
          <p:cNvSpPr txBox="1"/>
          <p:nvPr/>
        </p:nvSpPr>
        <p:spPr>
          <a:xfrm>
            <a:off x="9554234" y="2947471"/>
            <a:ext cx="24229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No permitir el cambio hasta que los campos coincidan.</a:t>
            </a:r>
            <a:endParaRPr lang="es-CO" sz="2000" b="1" dirty="0">
              <a:latin typeface="+mj-lt"/>
            </a:endParaRP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4F5BDCFD-88E9-4829-A43C-D9C06362B7D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329" y="2845480"/>
            <a:ext cx="732903" cy="732903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345BD876-48DC-4A72-83D8-8B70DA5DD7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328" y="4153699"/>
            <a:ext cx="732903" cy="732903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3F9683FB-CCE4-49FD-89D0-9B4644B9CFD7}"/>
              </a:ext>
            </a:extLst>
          </p:cNvPr>
          <p:cNvSpPr txBox="1"/>
          <p:nvPr/>
        </p:nvSpPr>
        <p:spPr>
          <a:xfrm>
            <a:off x="9003861" y="1058258"/>
            <a:ext cx="2973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Cambiar contraseña con campos diferentes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73532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0 L 0.08451 -0.1696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-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4C3424-81F6-4523-AB68-1D9FEBDAC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2CE042-9469-48E6-AD09-22FF45229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74043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F12721AC-CB52-4982-9A51-C98E8AE3D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864" y="-4019"/>
            <a:ext cx="3165231" cy="685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6E3C7B5-D63C-4012-99F7-EAFE49702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253" y="-13329"/>
            <a:ext cx="3165231" cy="685800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EA2308FA-61AB-4C8E-AF2C-AD0D3C212213}"/>
              </a:ext>
            </a:extLst>
          </p:cNvPr>
          <p:cNvSpPr/>
          <p:nvPr/>
        </p:nvSpPr>
        <p:spPr>
          <a:xfrm>
            <a:off x="8586979" y="-8038"/>
            <a:ext cx="3605019" cy="68660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97DDAFA-F05D-4DF7-A337-A45F79D89C1F}"/>
              </a:ext>
            </a:extLst>
          </p:cNvPr>
          <p:cNvSpPr txBox="1"/>
          <p:nvPr/>
        </p:nvSpPr>
        <p:spPr>
          <a:xfrm>
            <a:off x="9003861" y="1058258"/>
            <a:ext cx="2973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Registrar un Docente</a:t>
            </a:r>
          </a:p>
          <a:p>
            <a:r>
              <a:rPr lang="es-ES" sz="2400" dirty="0"/>
              <a:t>con el coreo sin @</a:t>
            </a:r>
            <a:endParaRPr lang="es-CO" sz="24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4E2E5C0-D869-45FB-A73B-6BA8DB44F125}"/>
              </a:ext>
            </a:extLst>
          </p:cNvPr>
          <p:cNvSpPr txBox="1"/>
          <p:nvPr/>
        </p:nvSpPr>
        <p:spPr>
          <a:xfrm>
            <a:off x="8826559" y="377372"/>
            <a:ext cx="2613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Prueba </a:t>
            </a:r>
            <a:endParaRPr lang="es-CO" sz="3200" b="1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A638AEA2-ACC2-44EB-B4FF-F566138BA3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26" b="62818"/>
          <a:stretch/>
        </p:blipFill>
        <p:spPr>
          <a:xfrm>
            <a:off x="8322428" y="1883781"/>
            <a:ext cx="1470586" cy="149918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3C4E0D81-F3ED-4264-8CC6-85FB4D78ECBB}"/>
              </a:ext>
            </a:extLst>
          </p:cNvPr>
          <p:cNvSpPr txBox="1"/>
          <p:nvPr/>
        </p:nvSpPr>
        <p:spPr>
          <a:xfrm>
            <a:off x="9635762" y="2571608"/>
            <a:ext cx="24465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Ingresar todos los campos con el correo sin @</a:t>
            </a:r>
            <a:endParaRPr lang="es-CO" sz="2000" b="1" dirty="0">
              <a:latin typeface="+mj-lt"/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EAB7C59A-7EE6-4FD8-A99F-810168D392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7" t="778" r="34799" b="62040"/>
          <a:stretch/>
        </p:blipFill>
        <p:spPr>
          <a:xfrm>
            <a:off x="8268568" y="3059253"/>
            <a:ext cx="1470586" cy="1499180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1F1114BE-EAD9-4886-A22E-96E3952FE63B}"/>
              </a:ext>
            </a:extLst>
          </p:cNvPr>
          <p:cNvSpPr txBox="1"/>
          <p:nvPr/>
        </p:nvSpPr>
        <p:spPr>
          <a:xfrm>
            <a:off x="9530636" y="3733468"/>
            <a:ext cx="2446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Clic en “Registrarse”</a:t>
            </a:r>
            <a:endParaRPr lang="es-CO" sz="2000" b="1" dirty="0">
              <a:latin typeface="+mj-lt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3D7DE27-0EF8-4156-8519-FDE161C981E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516" y="5962759"/>
            <a:ext cx="1810484" cy="2329431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EAAEB9B-7036-4607-9D18-96D43465807D}"/>
              </a:ext>
            </a:extLst>
          </p:cNvPr>
          <p:cNvSpPr txBox="1"/>
          <p:nvPr/>
        </p:nvSpPr>
        <p:spPr>
          <a:xfrm>
            <a:off x="2096086" y="43281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746DAF1D-746B-4D04-9986-26E2D939FA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330" y="5779927"/>
            <a:ext cx="732903" cy="732903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A8D81DC5-3530-4900-BC51-C254D0FC6DE4}"/>
              </a:ext>
            </a:extLst>
          </p:cNvPr>
          <p:cNvSpPr txBox="1"/>
          <p:nvPr/>
        </p:nvSpPr>
        <p:spPr>
          <a:xfrm>
            <a:off x="9554234" y="4554166"/>
            <a:ext cx="2422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No permitir correos sin @</a:t>
            </a:r>
            <a:endParaRPr lang="es-CO" sz="2000" b="1" dirty="0">
              <a:latin typeface="+mj-lt"/>
            </a:endParaRP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813F8182-8984-41D4-B60B-0E0E1DA5F3E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329" y="4564719"/>
            <a:ext cx="732903" cy="732903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4AB4AA2F-DF6F-4BFF-912D-EE7FEB123581}"/>
              </a:ext>
            </a:extLst>
          </p:cNvPr>
          <p:cNvSpPr txBox="1"/>
          <p:nvPr/>
        </p:nvSpPr>
        <p:spPr>
          <a:xfrm>
            <a:off x="9554234" y="5734363"/>
            <a:ext cx="24229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Vacía el campo correo, diciendo “Correo inválido: @”</a:t>
            </a:r>
            <a:endParaRPr lang="es-CO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7186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7037E-7 L 0.19505 0.1444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53" y="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CD9D5CA-9337-4273-AE5B-D1EB69B5BE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15"/>
          <a:stretch/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2405D87-10CE-4D65-8055-0383AFECD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719" y="4515044"/>
            <a:ext cx="224969" cy="291148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EA2308FA-61AB-4C8E-AF2C-AD0D3C212213}"/>
              </a:ext>
            </a:extLst>
          </p:cNvPr>
          <p:cNvSpPr/>
          <p:nvPr/>
        </p:nvSpPr>
        <p:spPr>
          <a:xfrm>
            <a:off x="8586981" y="0"/>
            <a:ext cx="3605019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26F30E72-1BA5-43BD-B110-5D5AD122DE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26" b="62818"/>
          <a:stretch/>
        </p:blipFill>
        <p:spPr>
          <a:xfrm>
            <a:off x="8322428" y="2113689"/>
            <a:ext cx="1470586" cy="149918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19F129F4-2A03-4858-9138-F11AC7A7CA0D}"/>
              </a:ext>
            </a:extLst>
          </p:cNvPr>
          <p:cNvSpPr txBox="1"/>
          <p:nvPr/>
        </p:nvSpPr>
        <p:spPr>
          <a:xfrm>
            <a:off x="9635762" y="2801516"/>
            <a:ext cx="2359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+mj-lt"/>
              </a:rPr>
              <a:t>Clic en “Inicia Sesión”</a:t>
            </a:r>
            <a:endParaRPr lang="es-CO" sz="2000" b="1" dirty="0">
              <a:latin typeface="+mj-lt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F9557A05-929A-481B-B7D0-B2E6D3FFB0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7" t="778" r="34799" b="62040"/>
          <a:stretch/>
        </p:blipFill>
        <p:spPr>
          <a:xfrm>
            <a:off x="8268568" y="3289161"/>
            <a:ext cx="1470586" cy="149918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E3E990E6-900F-4339-B887-391C13E2FA66}"/>
              </a:ext>
            </a:extLst>
          </p:cNvPr>
          <p:cNvSpPr txBox="1"/>
          <p:nvPr/>
        </p:nvSpPr>
        <p:spPr>
          <a:xfrm>
            <a:off x="9635762" y="3882512"/>
            <a:ext cx="2446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Ingresar Usuario y contraseña correctos</a:t>
            </a:r>
            <a:endParaRPr lang="es-CO" sz="2000" b="1" dirty="0">
              <a:latin typeface="+mj-lt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04C86C3F-97EB-4FA3-872F-47588EEAC0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51" t="2595" r="1475" b="60223"/>
          <a:stretch/>
        </p:blipFill>
        <p:spPr>
          <a:xfrm>
            <a:off x="8376079" y="4464633"/>
            <a:ext cx="1470586" cy="1499180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2BFB9FA3-D58F-4ABC-BB67-3610CE67E92F}"/>
              </a:ext>
            </a:extLst>
          </p:cNvPr>
          <p:cNvSpPr txBox="1"/>
          <p:nvPr/>
        </p:nvSpPr>
        <p:spPr>
          <a:xfrm>
            <a:off x="9635762" y="5057984"/>
            <a:ext cx="2446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+mj-lt"/>
              </a:rPr>
              <a:t>Clic en “Iniciar Sesión”</a:t>
            </a:r>
            <a:endParaRPr lang="es-CO" sz="2000" b="1" dirty="0">
              <a:latin typeface="+mj-lt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97DDAFA-F05D-4DF7-A337-A45F79D89C1F}"/>
              </a:ext>
            </a:extLst>
          </p:cNvPr>
          <p:cNvSpPr txBox="1"/>
          <p:nvPr/>
        </p:nvSpPr>
        <p:spPr>
          <a:xfrm>
            <a:off x="9003861" y="1058258"/>
            <a:ext cx="2613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Iniciar Sesión como Moderador</a:t>
            </a:r>
            <a:endParaRPr lang="es-CO" sz="24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4E2E5C0-D869-45FB-A73B-6BA8DB44F125}"/>
              </a:ext>
            </a:extLst>
          </p:cNvPr>
          <p:cNvSpPr txBox="1"/>
          <p:nvPr/>
        </p:nvSpPr>
        <p:spPr>
          <a:xfrm>
            <a:off x="8826559" y="377372"/>
            <a:ext cx="2613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Prueba 2</a:t>
            </a:r>
            <a:endParaRPr lang="es-CO" sz="3200" b="1" dirty="0"/>
          </a:p>
        </p:txBody>
      </p:sp>
    </p:spTree>
    <p:extLst>
      <p:ext uri="{BB962C8B-B14F-4D97-AF65-F5344CB8AC3E}">
        <p14:creationId xmlns:p14="http://schemas.microsoft.com/office/powerpoint/2010/main" val="18157257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E91945-A274-4203-8266-EEC091ACD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E23EC6-9084-49FD-9226-88E612E2C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118553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9821A380-DB28-4436-AD94-7A333BD72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860" y="0"/>
            <a:ext cx="3165231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6A179EE-2D89-4E03-98CD-DA8D93F78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858" y="-8038"/>
            <a:ext cx="3165231" cy="685800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EA2308FA-61AB-4C8E-AF2C-AD0D3C212213}"/>
              </a:ext>
            </a:extLst>
          </p:cNvPr>
          <p:cNvSpPr/>
          <p:nvPr/>
        </p:nvSpPr>
        <p:spPr>
          <a:xfrm>
            <a:off x="8586979" y="-8038"/>
            <a:ext cx="3605019" cy="68660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97DDAFA-F05D-4DF7-A337-A45F79D89C1F}"/>
              </a:ext>
            </a:extLst>
          </p:cNvPr>
          <p:cNvSpPr txBox="1"/>
          <p:nvPr/>
        </p:nvSpPr>
        <p:spPr>
          <a:xfrm>
            <a:off x="9003861" y="1058258"/>
            <a:ext cx="2973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Registrar un Docente</a:t>
            </a:r>
          </a:p>
          <a:p>
            <a:r>
              <a:rPr lang="es-ES" sz="2400" dirty="0"/>
              <a:t>con el correo sin .</a:t>
            </a:r>
            <a:endParaRPr lang="es-CO" sz="24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4E2E5C0-D869-45FB-A73B-6BA8DB44F125}"/>
              </a:ext>
            </a:extLst>
          </p:cNvPr>
          <p:cNvSpPr txBox="1"/>
          <p:nvPr/>
        </p:nvSpPr>
        <p:spPr>
          <a:xfrm>
            <a:off x="8826559" y="377372"/>
            <a:ext cx="2613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Prueba </a:t>
            </a:r>
            <a:endParaRPr lang="es-CO" sz="3200" b="1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A638AEA2-ACC2-44EB-B4FF-F566138BA3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26" b="62818"/>
          <a:stretch/>
        </p:blipFill>
        <p:spPr>
          <a:xfrm>
            <a:off x="8322428" y="1883781"/>
            <a:ext cx="1470586" cy="149918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3C4E0D81-F3ED-4264-8CC6-85FB4D78ECBB}"/>
              </a:ext>
            </a:extLst>
          </p:cNvPr>
          <p:cNvSpPr txBox="1"/>
          <p:nvPr/>
        </p:nvSpPr>
        <p:spPr>
          <a:xfrm>
            <a:off x="9635762" y="2571608"/>
            <a:ext cx="24465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Ingresar todos los campos con el correo sin .</a:t>
            </a:r>
            <a:endParaRPr lang="es-CO" sz="2000" b="1" dirty="0">
              <a:latin typeface="+mj-lt"/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EAB7C59A-7EE6-4FD8-A99F-810168D392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7" t="778" r="34799" b="62040"/>
          <a:stretch/>
        </p:blipFill>
        <p:spPr>
          <a:xfrm>
            <a:off x="8268568" y="3059253"/>
            <a:ext cx="1470586" cy="1499180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1F1114BE-EAD9-4886-A22E-96E3952FE63B}"/>
              </a:ext>
            </a:extLst>
          </p:cNvPr>
          <p:cNvSpPr txBox="1"/>
          <p:nvPr/>
        </p:nvSpPr>
        <p:spPr>
          <a:xfrm>
            <a:off x="9530636" y="3733468"/>
            <a:ext cx="2446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Clic en “Registrarse”</a:t>
            </a:r>
            <a:endParaRPr lang="es-CO" sz="2000" b="1" dirty="0">
              <a:latin typeface="+mj-lt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3D7DE27-0EF8-4156-8519-FDE161C981E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516" y="5962759"/>
            <a:ext cx="1810484" cy="2329431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EAAEB9B-7036-4607-9D18-96D43465807D}"/>
              </a:ext>
            </a:extLst>
          </p:cNvPr>
          <p:cNvSpPr txBox="1"/>
          <p:nvPr/>
        </p:nvSpPr>
        <p:spPr>
          <a:xfrm>
            <a:off x="2096086" y="43281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746DAF1D-746B-4D04-9986-26E2D939FA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330" y="5779927"/>
            <a:ext cx="732903" cy="732903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A8D81DC5-3530-4900-BC51-C254D0FC6DE4}"/>
              </a:ext>
            </a:extLst>
          </p:cNvPr>
          <p:cNvSpPr txBox="1"/>
          <p:nvPr/>
        </p:nvSpPr>
        <p:spPr>
          <a:xfrm>
            <a:off x="9554234" y="4554166"/>
            <a:ext cx="2422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No permitir correos sin .</a:t>
            </a:r>
            <a:endParaRPr lang="es-CO" sz="2000" b="1" dirty="0">
              <a:latin typeface="+mj-lt"/>
            </a:endParaRP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813F8182-8984-41D4-B60B-0E0E1DA5F3E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329" y="4564719"/>
            <a:ext cx="732903" cy="732903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4AB4AA2F-DF6F-4BFF-912D-EE7FEB123581}"/>
              </a:ext>
            </a:extLst>
          </p:cNvPr>
          <p:cNvSpPr txBox="1"/>
          <p:nvPr/>
        </p:nvSpPr>
        <p:spPr>
          <a:xfrm>
            <a:off x="9554234" y="5734363"/>
            <a:ext cx="24229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Vacía el campo correo, diciendo “Correo inválido: .”</a:t>
            </a:r>
            <a:endParaRPr lang="es-CO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637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25E-6 -3.7037E-7 L 0.19505 0.144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53" y="722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E91945-A274-4203-8266-EEC091ACD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E23EC6-9084-49FD-9226-88E612E2C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033924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7DED67FE-4917-422C-BA2E-BB658E208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77" y="0"/>
            <a:ext cx="3165231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DE69EEC-B158-4049-ADE5-FF620E58D6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77" y="-560"/>
            <a:ext cx="3165231" cy="685800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EA2308FA-61AB-4C8E-AF2C-AD0D3C212213}"/>
              </a:ext>
            </a:extLst>
          </p:cNvPr>
          <p:cNvSpPr/>
          <p:nvPr/>
        </p:nvSpPr>
        <p:spPr>
          <a:xfrm>
            <a:off x="8586979" y="-8038"/>
            <a:ext cx="3605019" cy="68660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97DDAFA-F05D-4DF7-A337-A45F79D89C1F}"/>
              </a:ext>
            </a:extLst>
          </p:cNvPr>
          <p:cNvSpPr txBox="1"/>
          <p:nvPr/>
        </p:nvSpPr>
        <p:spPr>
          <a:xfrm>
            <a:off x="9003861" y="1058258"/>
            <a:ext cx="2973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Recibir y ver notificación</a:t>
            </a:r>
            <a:endParaRPr lang="es-CO" sz="24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4E2E5C0-D869-45FB-A73B-6BA8DB44F125}"/>
              </a:ext>
            </a:extLst>
          </p:cNvPr>
          <p:cNvSpPr txBox="1"/>
          <p:nvPr/>
        </p:nvSpPr>
        <p:spPr>
          <a:xfrm>
            <a:off x="8826559" y="377372"/>
            <a:ext cx="2613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Prueba </a:t>
            </a:r>
            <a:endParaRPr lang="es-CO" sz="3200" b="1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A638AEA2-ACC2-44EB-B4FF-F566138BA3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26" b="62818"/>
          <a:stretch/>
        </p:blipFill>
        <p:spPr>
          <a:xfrm>
            <a:off x="8322428" y="2812250"/>
            <a:ext cx="1470586" cy="149918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3C4E0D81-F3ED-4264-8CC6-85FB4D78ECBB}"/>
              </a:ext>
            </a:extLst>
          </p:cNvPr>
          <p:cNvSpPr txBox="1"/>
          <p:nvPr/>
        </p:nvSpPr>
        <p:spPr>
          <a:xfrm>
            <a:off x="9635762" y="3500077"/>
            <a:ext cx="2446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Desplegar barra de notificaciones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3D7DE27-0EF8-4156-8519-FDE161C981E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20" y="-8038"/>
            <a:ext cx="1810484" cy="2329431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EAAEB9B-7036-4607-9D18-96D43465807D}"/>
              </a:ext>
            </a:extLst>
          </p:cNvPr>
          <p:cNvSpPr txBox="1"/>
          <p:nvPr/>
        </p:nvSpPr>
        <p:spPr>
          <a:xfrm>
            <a:off x="2096086" y="43281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746DAF1D-746B-4D04-9986-26E2D939FA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330" y="5765861"/>
            <a:ext cx="732903" cy="732903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A8D81DC5-3530-4900-BC51-C254D0FC6DE4}"/>
              </a:ext>
            </a:extLst>
          </p:cNvPr>
          <p:cNvSpPr txBox="1"/>
          <p:nvPr/>
        </p:nvSpPr>
        <p:spPr>
          <a:xfrm>
            <a:off x="9554234" y="4540100"/>
            <a:ext cx="2422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Recibir notificación de los nuevos eventos.</a:t>
            </a:r>
            <a:endParaRPr lang="es-CO" sz="2000" b="1" dirty="0">
              <a:latin typeface="+mj-lt"/>
            </a:endParaRP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813F8182-8984-41D4-B60B-0E0E1DA5F3E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329" y="4550653"/>
            <a:ext cx="732903" cy="732903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4AB4AA2F-DF6F-4BFF-912D-EE7FEB123581}"/>
              </a:ext>
            </a:extLst>
          </p:cNvPr>
          <p:cNvSpPr txBox="1"/>
          <p:nvPr/>
        </p:nvSpPr>
        <p:spPr>
          <a:xfrm>
            <a:off x="9554234" y="5860977"/>
            <a:ext cx="2422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Recibe notificación.</a:t>
            </a:r>
            <a:endParaRPr lang="es-CO" sz="2000" b="1" dirty="0">
              <a:latin typeface="+mj-lt"/>
            </a:endParaRP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9C8C8AE6-83E2-4C49-9D72-84A4EEF22E9A}"/>
              </a:ext>
            </a:extLst>
          </p:cNvPr>
          <p:cNvGrpSpPr/>
          <p:nvPr/>
        </p:nvGrpSpPr>
        <p:grpSpPr>
          <a:xfrm>
            <a:off x="8799169" y="2489296"/>
            <a:ext cx="517104" cy="517104"/>
            <a:chOff x="7084074" y="5195239"/>
            <a:chExt cx="914400" cy="91440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CA5042F0-2D92-4DD3-A456-D1DE598F1375}"/>
                </a:ext>
              </a:extLst>
            </p:cNvPr>
            <p:cNvSpPr/>
            <p:nvPr/>
          </p:nvSpPr>
          <p:spPr>
            <a:xfrm>
              <a:off x="7084074" y="5195239"/>
              <a:ext cx="914400" cy="91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9FBA4052-1432-4FCC-9E13-1D3CBED141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69" t="27617" r="25629" b="25496"/>
            <a:stretch/>
          </p:blipFill>
          <p:spPr>
            <a:xfrm rot="10800000">
              <a:off x="7250372" y="5400903"/>
              <a:ext cx="526838" cy="503072"/>
            </a:xfrm>
            <a:prstGeom prst="rect">
              <a:avLst/>
            </a:prstGeom>
          </p:spPr>
        </p:pic>
      </p:grpSp>
      <p:sp>
        <p:nvSpPr>
          <p:cNvPr id="33" name="CuadroTexto 32">
            <a:extLst>
              <a:ext uri="{FF2B5EF4-FFF2-40B4-BE49-F238E27FC236}">
                <a16:creationId xmlns:a16="http://schemas.microsoft.com/office/drawing/2014/main" id="{B94D51C9-E874-4F80-9DD1-4C0F80C89099}"/>
              </a:ext>
            </a:extLst>
          </p:cNvPr>
          <p:cNvSpPr txBox="1"/>
          <p:nvPr/>
        </p:nvSpPr>
        <p:spPr>
          <a:xfrm>
            <a:off x="9528463" y="2448903"/>
            <a:ext cx="2553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+mj-lt"/>
              </a:rPr>
              <a:t>Iniciar sesión como Docente, Estudiante o Acudiente</a:t>
            </a:r>
            <a:endParaRPr lang="es-CO" sz="1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749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1.48148E-6 L -0.0069 0.7356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" y="3678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8E5853-A9F2-440F-A194-F51C80337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1400E2-E46F-4F04-BCBD-45AD17C88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597465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AEC8B6-3EC0-4FC0-AA50-C2154D5E6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308759-3EF4-46FA-8FDC-FD528D5D2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38B696A-4AB9-48B9-A258-28ED79BDE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7029"/>
            <a:ext cx="12192000" cy="586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8162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D20CC1-DB9A-4C8B-93FF-F8F6D214B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23E040-E306-4C41-9D36-A2E2E4236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DA3AA3B-DF03-4E58-8680-D71F3740B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5790"/>
            <a:ext cx="12192000" cy="592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295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A14502-0FE8-4599-AA28-0698A6E01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1704C7-F1C3-4B8C-AC0C-C05E6AF04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AAB827C-ED56-460B-A76D-539E9BF42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2552"/>
            <a:ext cx="12192000" cy="591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992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8593B9-B740-488E-8F3B-913DF95B7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2A96AB-4024-4FB5-8628-E666775DB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310529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E2FBF6-2625-474F-9437-5A1A00E83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C27C83-1553-4DB0-BF42-6B27CC5E1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312C475-BBC7-4C10-B0E7-18B8ED1B4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044"/>
            <a:ext cx="12192000" cy="599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28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62AB6A30-0D21-478C-A433-CA9AD8A014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38"/>
          <a:stretch/>
        </p:blipFill>
        <p:spPr>
          <a:xfrm>
            <a:off x="0" y="21238"/>
            <a:ext cx="12192000" cy="683676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2405D87-10CE-4D65-8055-0383AFECD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979" y="5312520"/>
            <a:ext cx="224969" cy="291148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EA2308FA-61AB-4C8E-AF2C-AD0D3C212213}"/>
              </a:ext>
            </a:extLst>
          </p:cNvPr>
          <p:cNvSpPr/>
          <p:nvPr/>
        </p:nvSpPr>
        <p:spPr>
          <a:xfrm>
            <a:off x="8586981" y="0"/>
            <a:ext cx="3605019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26F30E72-1BA5-43BD-B110-5D5AD122DE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26" b="62818"/>
          <a:stretch/>
        </p:blipFill>
        <p:spPr>
          <a:xfrm>
            <a:off x="8322428" y="2113689"/>
            <a:ext cx="1470586" cy="149918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19F129F4-2A03-4858-9138-F11AC7A7CA0D}"/>
              </a:ext>
            </a:extLst>
          </p:cNvPr>
          <p:cNvSpPr txBox="1"/>
          <p:nvPr/>
        </p:nvSpPr>
        <p:spPr>
          <a:xfrm>
            <a:off x="9635762" y="2801516"/>
            <a:ext cx="2359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+mj-lt"/>
              </a:rPr>
              <a:t>Clic en “Inicia Sesión”</a:t>
            </a:r>
            <a:endParaRPr lang="es-CO" sz="2000" b="1" dirty="0">
              <a:latin typeface="+mj-lt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F9557A05-929A-481B-B7D0-B2E6D3FFB0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7" t="778" r="34799" b="62040"/>
          <a:stretch/>
        </p:blipFill>
        <p:spPr>
          <a:xfrm>
            <a:off x="8268568" y="3289161"/>
            <a:ext cx="1470586" cy="149918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E3E990E6-900F-4339-B887-391C13E2FA66}"/>
              </a:ext>
            </a:extLst>
          </p:cNvPr>
          <p:cNvSpPr txBox="1"/>
          <p:nvPr/>
        </p:nvSpPr>
        <p:spPr>
          <a:xfrm>
            <a:off x="9635762" y="3882512"/>
            <a:ext cx="2446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Ingresar Usuario y contraseña correctos</a:t>
            </a:r>
            <a:endParaRPr lang="es-CO" sz="2000" b="1" dirty="0">
              <a:latin typeface="+mj-lt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04C86C3F-97EB-4FA3-872F-47588EEAC0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51" t="2595" r="1475" b="60223"/>
          <a:stretch/>
        </p:blipFill>
        <p:spPr>
          <a:xfrm>
            <a:off x="8376079" y="4464633"/>
            <a:ext cx="1470586" cy="1499180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2BFB9FA3-D58F-4ABC-BB67-3610CE67E92F}"/>
              </a:ext>
            </a:extLst>
          </p:cNvPr>
          <p:cNvSpPr txBox="1"/>
          <p:nvPr/>
        </p:nvSpPr>
        <p:spPr>
          <a:xfrm>
            <a:off x="9635762" y="5057984"/>
            <a:ext cx="2446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+mj-lt"/>
              </a:rPr>
              <a:t>Clic en “Iniciar Sesión”</a:t>
            </a:r>
            <a:endParaRPr lang="es-CO" sz="2000" b="1" dirty="0">
              <a:latin typeface="+mj-lt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97DDAFA-F05D-4DF7-A337-A45F79D89C1F}"/>
              </a:ext>
            </a:extLst>
          </p:cNvPr>
          <p:cNvSpPr txBox="1"/>
          <p:nvPr/>
        </p:nvSpPr>
        <p:spPr>
          <a:xfrm>
            <a:off x="9003861" y="1058258"/>
            <a:ext cx="2613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Iniciar Sesión como Moderador</a:t>
            </a:r>
            <a:endParaRPr lang="es-CO" sz="24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4E2E5C0-D869-45FB-A73B-6BA8DB44F125}"/>
              </a:ext>
            </a:extLst>
          </p:cNvPr>
          <p:cNvSpPr txBox="1"/>
          <p:nvPr/>
        </p:nvSpPr>
        <p:spPr>
          <a:xfrm>
            <a:off x="8826559" y="377372"/>
            <a:ext cx="2613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Prueba 2</a:t>
            </a:r>
            <a:endParaRPr lang="es-CO" sz="3200" b="1" dirty="0"/>
          </a:p>
        </p:txBody>
      </p:sp>
    </p:spTree>
    <p:extLst>
      <p:ext uri="{BB962C8B-B14F-4D97-AF65-F5344CB8AC3E}">
        <p14:creationId xmlns:p14="http://schemas.microsoft.com/office/powerpoint/2010/main" val="9889415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CA6C4-1032-475C-97DB-D76DA14D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23A6BD-7D2F-4213-BE17-14139953B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A381F97-2908-49D0-964C-A5742D4A8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963"/>
            <a:ext cx="12192000" cy="593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253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69535B-49E6-46F6-B159-45001720C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2444C2-7496-4866-AB4C-266FDC167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552A7A9-2594-4D27-B49D-EFE4BF965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733"/>
            <a:ext cx="12192000" cy="596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734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6B4A0C-44F4-44E9-904A-0B466E04C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33A914-9206-4C3E-B59E-B7E61F702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C196432-9427-4F67-8A5F-6C4492D2E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0818"/>
            <a:ext cx="12192000" cy="599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85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CD584E-DD20-464E-9D59-1ACE4EC8F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7C9F32-677F-4381-924D-68B40C67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DFB7D05-8A06-4D44-8558-AC62F10AE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543"/>
            <a:ext cx="12192000" cy="639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6283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051DA6-AA29-420B-A6F9-46E9589F8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A439B1-233C-41C2-A4CC-776E123F0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E1448BE-23A6-434F-8F4B-6175E8072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3641"/>
            <a:ext cx="12192000" cy="589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562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254517-4FAD-4DFD-9686-E5425AEC1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7783E8-ABD7-4A7C-BD7D-634F397B1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17A9747-FB63-474F-8C66-F9D103EA6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5954"/>
            <a:ext cx="12192000" cy="584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2570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EA2308FA-61AB-4C8E-AF2C-AD0D3C212213}"/>
              </a:ext>
            </a:extLst>
          </p:cNvPr>
          <p:cNvSpPr/>
          <p:nvPr/>
        </p:nvSpPr>
        <p:spPr>
          <a:xfrm>
            <a:off x="8586979" y="-8038"/>
            <a:ext cx="3605019" cy="68660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97DDAFA-F05D-4DF7-A337-A45F79D89C1F}"/>
              </a:ext>
            </a:extLst>
          </p:cNvPr>
          <p:cNvSpPr txBox="1"/>
          <p:nvPr/>
        </p:nvSpPr>
        <p:spPr>
          <a:xfrm>
            <a:off x="9003861" y="1058258"/>
            <a:ext cx="2973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Registrar un Docente</a:t>
            </a:r>
          </a:p>
          <a:p>
            <a:r>
              <a:rPr lang="es-ES" sz="2400" dirty="0"/>
              <a:t>con el coreo sin @</a:t>
            </a:r>
            <a:endParaRPr lang="es-CO" sz="24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4E2E5C0-D869-45FB-A73B-6BA8DB44F125}"/>
              </a:ext>
            </a:extLst>
          </p:cNvPr>
          <p:cNvSpPr txBox="1"/>
          <p:nvPr/>
        </p:nvSpPr>
        <p:spPr>
          <a:xfrm>
            <a:off x="8826559" y="377372"/>
            <a:ext cx="2613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Prueba </a:t>
            </a:r>
            <a:endParaRPr lang="es-CO" sz="3200" b="1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A638AEA2-ACC2-44EB-B4FF-F566138BA3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26" b="62818"/>
          <a:stretch/>
        </p:blipFill>
        <p:spPr>
          <a:xfrm>
            <a:off x="8322428" y="2727844"/>
            <a:ext cx="1470586" cy="149918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3C4E0D81-F3ED-4264-8CC6-85FB4D78ECBB}"/>
              </a:ext>
            </a:extLst>
          </p:cNvPr>
          <p:cNvSpPr txBox="1"/>
          <p:nvPr/>
        </p:nvSpPr>
        <p:spPr>
          <a:xfrm>
            <a:off x="9635762" y="3415671"/>
            <a:ext cx="24465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Ingresar todos los campos con el correo sin @</a:t>
            </a:r>
            <a:endParaRPr lang="es-CO" sz="2000" b="1" dirty="0">
              <a:latin typeface="+mj-lt"/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EAB7C59A-7EE6-4FD8-A99F-810168D392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7" t="778" r="34799" b="62040"/>
          <a:stretch/>
        </p:blipFill>
        <p:spPr>
          <a:xfrm>
            <a:off x="8268568" y="3903316"/>
            <a:ext cx="1470586" cy="1499180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1F1114BE-EAD9-4886-A22E-96E3952FE63B}"/>
              </a:ext>
            </a:extLst>
          </p:cNvPr>
          <p:cNvSpPr txBox="1"/>
          <p:nvPr/>
        </p:nvSpPr>
        <p:spPr>
          <a:xfrm>
            <a:off x="9530636" y="4577531"/>
            <a:ext cx="2446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Clic en “Registrarse”</a:t>
            </a:r>
            <a:endParaRPr lang="es-CO" sz="2000" b="1" dirty="0">
              <a:latin typeface="+mj-lt"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235238DD-3043-46D6-ACBD-845FC14349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51" t="2595" r="1475" b="60223"/>
          <a:stretch/>
        </p:blipFill>
        <p:spPr>
          <a:xfrm>
            <a:off x="8376079" y="5078788"/>
            <a:ext cx="1470586" cy="1499180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3DB3B84A-4551-46A3-99FA-7E73DACFF4E9}"/>
              </a:ext>
            </a:extLst>
          </p:cNvPr>
          <p:cNvSpPr txBox="1"/>
          <p:nvPr/>
        </p:nvSpPr>
        <p:spPr>
          <a:xfrm>
            <a:off x="9635763" y="5672139"/>
            <a:ext cx="2335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Ingresar todos los campos</a:t>
            </a:r>
            <a:endParaRPr lang="es-CO" sz="2000" b="1" dirty="0">
              <a:latin typeface="+mj-lt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3D7DE27-0EF8-4156-8519-FDE161C981E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787" y="5413252"/>
            <a:ext cx="1810484" cy="2329431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EAAEB9B-7036-4607-9D18-96D43465807D}"/>
              </a:ext>
            </a:extLst>
          </p:cNvPr>
          <p:cNvSpPr txBox="1"/>
          <p:nvPr/>
        </p:nvSpPr>
        <p:spPr>
          <a:xfrm>
            <a:off x="2096086" y="43281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025270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E9A76F55-71AA-4A47-8521-2C030E4AAA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" t="33226" r="62582" b="32187"/>
          <a:stretch/>
        </p:blipFill>
        <p:spPr>
          <a:xfrm>
            <a:off x="1167178" y="2085305"/>
            <a:ext cx="1470586" cy="139454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893F4CA-89B3-4596-B1B0-634A915135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90" t="34217" r="31536" b="31196"/>
          <a:stretch/>
        </p:blipFill>
        <p:spPr>
          <a:xfrm>
            <a:off x="3855499" y="2240049"/>
            <a:ext cx="1470586" cy="139454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175CBD4-7A63-4539-842E-9D4959BEB3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9" t="32377" r="1947" b="35592"/>
          <a:stretch/>
        </p:blipFill>
        <p:spPr>
          <a:xfrm>
            <a:off x="6282470" y="1930560"/>
            <a:ext cx="2174778" cy="190992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CB33E9E-FEC5-4370-BE79-B1A6EAEFB3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" t="61214" r="68192" b="1604"/>
          <a:stretch/>
        </p:blipFill>
        <p:spPr>
          <a:xfrm>
            <a:off x="976385" y="4441173"/>
            <a:ext cx="1780883" cy="221706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B47EBFB-29A2-42B8-917B-DEF2D1A22F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02" t="61284" r="31624" b="10522"/>
          <a:stretch/>
        </p:blipFill>
        <p:spPr>
          <a:xfrm>
            <a:off x="3841981" y="4536831"/>
            <a:ext cx="2174778" cy="168108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104A2A4-8ECB-4C34-A942-407B22D8FA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74" t="60074" r="4158" b="7895"/>
          <a:stretch/>
        </p:blipFill>
        <p:spPr>
          <a:xfrm>
            <a:off x="6691017" y="4441173"/>
            <a:ext cx="1780883" cy="190992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C23F07B-31D1-4DD3-85E3-6FAF095AF5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26" b="62818"/>
          <a:stretch/>
        </p:blipFill>
        <p:spPr>
          <a:xfrm>
            <a:off x="1519274" y="586125"/>
            <a:ext cx="1470586" cy="149918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F0232C4-149C-49F7-BFC3-4E41D8A67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7" t="778" r="34799" b="62040"/>
          <a:stretch/>
        </p:blipFill>
        <p:spPr>
          <a:xfrm>
            <a:off x="3946080" y="617777"/>
            <a:ext cx="1470586" cy="149918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E97405F-6365-4BDB-9616-782CB80A82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51" t="2595" r="1475" b="60223"/>
          <a:stretch/>
        </p:blipFill>
        <p:spPr>
          <a:xfrm>
            <a:off x="6372887" y="586125"/>
            <a:ext cx="1470586" cy="149918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861F769-A7EE-473D-A8A0-2DD9696C2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304" y="1873597"/>
            <a:ext cx="732903" cy="732903"/>
          </a:xfrm>
          <a:prstGeom prst="rect">
            <a:avLst/>
          </a:prstGeom>
        </p:spPr>
      </p:pic>
      <p:grpSp>
        <p:nvGrpSpPr>
          <p:cNvPr id="20" name="Grupo 19">
            <a:extLst>
              <a:ext uri="{FF2B5EF4-FFF2-40B4-BE49-F238E27FC236}">
                <a16:creationId xmlns:a16="http://schemas.microsoft.com/office/drawing/2014/main" id="{27BA8AE7-77A0-438E-9662-15E45E82DC84}"/>
              </a:ext>
            </a:extLst>
          </p:cNvPr>
          <p:cNvGrpSpPr/>
          <p:nvPr/>
        </p:nvGrpSpPr>
        <p:grpSpPr>
          <a:xfrm>
            <a:off x="10239919" y="1981496"/>
            <a:ext cx="517104" cy="517104"/>
            <a:chOff x="10244681" y="2116957"/>
            <a:chExt cx="517104" cy="517104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B1DA35F6-EDB7-41F5-A496-B00215119E18}"/>
                </a:ext>
              </a:extLst>
            </p:cNvPr>
            <p:cNvSpPr/>
            <p:nvPr/>
          </p:nvSpPr>
          <p:spPr>
            <a:xfrm>
              <a:off x="10244681" y="2116957"/>
              <a:ext cx="517104" cy="5171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C342E4D8-0F10-4ADA-AB35-D0109BA82A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44" t="23804" r="21820" b="23563"/>
            <a:stretch/>
          </p:blipFill>
          <p:spPr>
            <a:xfrm>
              <a:off x="10348913" y="2220425"/>
              <a:ext cx="319087" cy="322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008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47D1ECE8-DBFE-4D2E-9E99-E600409382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87"/>
          <a:stretch/>
        </p:blipFill>
        <p:spPr>
          <a:xfrm>
            <a:off x="0" y="-1"/>
            <a:ext cx="12206458" cy="6858001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EA2308FA-61AB-4C8E-AF2C-AD0D3C212213}"/>
              </a:ext>
            </a:extLst>
          </p:cNvPr>
          <p:cNvSpPr/>
          <p:nvPr/>
        </p:nvSpPr>
        <p:spPr>
          <a:xfrm>
            <a:off x="8586981" y="-8038"/>
            <a:ext cx="3605019" cy="68660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97DDAFA-F05D-4DF7-A337-A45F79D89C1F}"/>
              </a:ext>
            </a:extLst>
          </p:cNvPr>
          <p:cNvSpPr txBox="1"/>
          <p:nvPr/>
        </p:nvSpPr>
        <p:spPr>
          <a:xfrm>
            <a:off x="9003861" y="1058258"/>
            <a:ext cx="2613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Iniciar Sesión como Moderador</a:t>
            </a:r>
            <a:endParaRPr lang="es-CO" sz="24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4E2E5C0-D869-45FB-A73B-6BA8DB44F125}"/>
              </a:ext>
            </a:extLst>
          </p:cNvPr>
          <p:cNvSpPr txBox="1"/>
          <p:nvPr/>
        </p:nvSpPr>
        <p:spPr>
          <a:xfrm>
            <a:off x="8826559" y="377372"/>
            <a:ext cx="2613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Prueba 2</a:t>
            </a:r>
            <a:endParaRPr lang="es-CO" sz="3200" b="1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514B7DD-971A-47F4-A254-4BD428C53F69}"/>
              </a:ext>
            </a:extLst>
          </p:cNvPr>
          <p:cNvSpPr txBox="1"/>
          <p:nvPr/>
        </p:nvSpPr>
        <p:spPr>
          <a:xfrm>
            <a:off x="9554234" y="3836980"/>
            <a:ext cx="24229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Muestra módulo de Moderador después </a:t>
            </a:r>
          </a:p>
          <a:p>
            <a:r>
              <a:rPr lang="es-ES" sz="2000" b="1" dirty="0">
                <a:latin typeface="+mj-lt"/>
              </a:rPr>
              <a:t>de Iniciar Sesión</a:t>
            </a:r>
            <a:endParaRPr lang="es-CO" sz="2000" b="1" dirty="0">
              <a:latin typeface="+mj-lt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28E8DCF9-5A77-4F99-A19B-7B46D7DE5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332" y="3715314"/>
            <a:ext cx="732903" cy="73290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E6EE5CBB-EB70-4834-8D6C-EA1C7A85A369}"/>
              </a:ext>
            </a:extLst>
          </p:cNvPr>
          <p:cNvSpPr txBox="1"/>
          <p:nvPr/>
        </p:nvSpPr>
        <p:spPr>
          <a:xfrm>
            <a:off x="9554236" y="2947513"/>
            <a:ext cx="2422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Ingresar como Moderador</a:t>
            </a:r>
            <a:endParaRPr lang="es-CO" sz="2000" b="1" dirty="0">
              <a:latin typeface="+mj-lt"/>
            </a:endParaRP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18E0B679-783E-4FE1-BBC6-E3A1983EF26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331" y="2808166"/>
            <a:ext cx="732903" cy="73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246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8C4E27C1-4010-4E57-A7CC-17B086EA4D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15"/>
          <a:stretch/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F0DA6F53-5999-439D-9B87-20943F994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719" y="4515044"/>
            <a:ext cx="224969" cy="291148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EA2308FA-61AB-4C8E-AF2C-AD0D3C212213}"/>
              </a:ext>
            </a:extLst>
          </p:cNvPr>
          <p:cNvSpPr/>
          <p:nvPr/>
        </p:nvSpPr>
        <p:spPr>
          <a:xfrm>
            <a:off x="8586981" y="-8038"/>
            <a:ext cx="3605019" cy="68660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97DDAFA-F05D-4DF7-A337-A45F79D89C1F}"/>
              </a:ext>
            </a:extLst>
          </p:cNvPr>
          <p:cNvSpPr txBox="1"/>
          <p:nvPr/>
        </p:nvSpPr>
        <p:spPr>
          <a:xfrm>
            <a:off x="9003861" y="1058258"/>
            <a:ext cx="2973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Iniciar sesión con un usuario incorrecto</a:t>
            </a:r>
            <a:endParaRPr lang="es-CO" sz="24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4E2E5C0-D869-45FB-A73B-6BA8DB44F125}"/>
              </a:ext>
            </a:extLst>
          </p:cNvPr>
          <p:cNvSpPr txBox="1"/>
          <p:nvPr/>
        </p:nvSpPr>
        <p:spPr>
          <a:xfrm>
            <a:off x="8826559" y="377372"/>
            <a:ext cx="2613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Prueba 3</a:t>
            </a:r>
            <a:endParaRPr lang="es-CO" sz="3200" b="1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828C4AA-8016-465B-B8BC-01A5058799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26" b="62818"/>
          <a:stretch/>
        </p:blipFill>
        <p:spPr>
          <a:xfrm>
            <a:off x="8322428" y="2113689"/>
            <a:ext cx="1470586" cy="149918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6C744FA4-2F78-4146-A06A-DE00DDA12C78}"/>
              </a:ext>
            </a:extLst>
          </p:cNvPr>
          <p:cNvSpPr txBox="1"/>
          <p:nvPr/>
        </p:nvSpPr>
        <p:spPr>
          <a:xfrm>
            <a:off x="9635762" y="2801516"/>
            <a:ext cx="2359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+mj-lt"/>
              </a:rPr>
              <a:t>Clic en “Inicia Sesión”</a:t>
            </a:r>
            <a:endParaRPr lang="es-CO" sz="2000" b="1" dirty="0">
              <a:latin typeface="+mj-lt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CCCB023-8C8C-45F7-BFDC-E6D0480223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7" t="778" r="34799" b="62040"/>
          <a:stretch/>
        </p:blipFill>
        <p:spPr>
          <a:xfrm>
            <a:off x="8268568" y="3289161"/>
            <a:ext cx="1470586" cy="149918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C835B03D-7FED-4D71-8C16-00C0E8DA5545}"/>
              </a:ext>
            </a:extLst>
          </p:cNvPr>
          <p:cNvSpPr txBox="1"/>
          <p:nvPr/>
        </p:nvSpPr>
        <p:spPr>
          <a:xfrm>
            <a:off x="9635762" y="3807562"/>
            <a:ext cx="24465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Ingresar Usuario incorrecto y contraseña correcta</a:t>
            </a:r>
            <a:endParaRPr lang="es-CO" sz="2000" b="1" dirty="0">
              <a:latin typeface="+mj-lt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10C58CAE-6AFE-4D54-AC82-FAC15F0E72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51" t="2595" r="1475" b="60223"/>
          <a:stretch/>
        </p:blipFill>
        <p:spPr>
          <a:xfrm>
            <a:off x="8376079" y="4464633"/>
            <a:ext cx="1470586" cy="1499180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8A4528FF-7AF9-4E69-9680-355DAD7446CE}"/>
              </a:ext>
            </a:extLst>
          </p:cNvPr>
          <p:cNvSpPr txBox="1"/>
          <p:nvPr/>
        </p:nvSpPr>
        <p:spPr>
          <a:xfrm>
            <a:off x="9635762" y="5057984"/>
            <a:ext cx="2446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+mj-lt"/>
              </a:rPr>
              <a:t>Clic en “Iniciar Sesión”</a:t>
            </a:r>
            <a:endParaRPr lang="es-CO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99208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</TotalTime>
  <Words>1277</Words>
  <Application>Microsoft Office PowerPoint</Application>
  <PresentationFormat>Panorámica</PresentationFormat>
  <Paragraphs>269</Paragraphs>
  <Slides>77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77</vt:i4>
      </vt:variant>
    </vt:vector>
  </HeadingPairs>
  <TitlesOfParts>
    <vt:vector size="81" baseType="lpstr">
      <vt:lpstr>Arial</vt:lpstr>
      <vt:lpstr>Calibri</vt:lpstr>
      <vt:lpstr>Calibri Light</vt:lpstr>
      <vt:lpstr>Tema de Office</vt:lpstr>
      <vt:lpstr>Testing Manual SchoolTime</vt:lpstr>
      <vt:lpstr>Testing Manual SchoolTime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Manual SchoolTime</dc:title>
  <dc:creator>Deyli Johana Marin Corrales</dc:creator>
  <cp:lastModifiedBy>Deyli Johana Marin Corrales</cp:lastModifiedBy>
  <cp:revision>46</cp:revision>
  <dcterms:created xsi:type="dcterms:W3CDTF">2020-06-10T14:43:22Z</dcterms:created>
  <dcterms:modified xsi:type="dcterms:W3CDTF">2020-06-23T13:00:55Z</dcterms:modified>
</cp:coreProperties>
</file>